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2"/>
  </p:notesMasterIdLst>
  <p:sldIdLst>
    <p:sldId id="256" r:id="rId2"/>
    <p:sldId id="316" r:id="rId3"/>
    <p:sldId id="259" r:id="rId4"/>
    <p:sldId id="320" r:id="rId5"/>
    <p:sldId id="317" r:id="rId6"/>
    <p:sldId id="294" r:id="rId7"/>
    <p:sldId id="260" r:id="rId8"/>
    <p:sldId id="26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6" r:id="rId20"/>
    <p:sldId id="305" r:id="rId21"/>
    <p:sldId id="318" r:id="rId22"/>
    <p:sldId id="319" r:id="rId23"/>
    <p:sldId id="309" r:id="rId24"/>
    <p:sldId id="310" r:id="rId25"/>
    <p:sldId id="311" r:id="rId26"/>
    <p:sldId id="312" r:id="rId27"/>
    <p:sldId id="321" r:id="rId28"/>
    <p:sldId id="322" r:id="rId29"/>
    <p:sldId id="313" r:id="rId30"/>
    <p:sldId id="257" r:id="rId31"/>
  </p:sldIdLst>
  <p:sldSz cx="9144000" cy="5143500" type="screen16x9"/>
  <p:notesSz cx="6858000" cy="9144000"/>
  <p:embeddedFontLst>
    <p:embeddedFont>
      <p:font typeface="Abel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F6"/>
    <a:srgbClr val="557462"/>
    <a:srgbClr val="69A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EE68E-21D8-A3E9-F22E-2B2DF82C7DC8}" v="75" dt="2024-11-15T20:13:25.179"/>
    <p1510:client id="{0B6B10CA-2B74-45B0-2E38-FB5BC837465F}" v="567" dt="2024-11-15T20:05:27.231"/>
    <p1510:client id="{32A4B85B-E884-163D-52C0-EFA85DAF429F}" v="110" dt="2024-11-15T15:12:57.343"/>
    <p1510:client id="{427CE21A-8EAC-5F3E-B52F-E171BDBE71E2}" v="180" dt="2024-11-15T15:25:55.374"/>
    <p1510:client id="{851F3C1D-CD1D-1472-A6AB-877854D60D01}" v="221" dt="2024-11-15T08:17:27.855"/>
    <p1510:client id="{88308265-086C-7EAE-5EEC-A092EA57DC74}" v="158" dt="2024-11-16T04:55:01.059"/>
    <p1510:client id="{9D94C915-6F20-799A-906F-DBFDC630B8A5}" v="27" dt="2024-11-15T07:53:30.782"/>
    <p1510:client id="{A2FF6C99-B268-4566-460F-74D4A2DEB1F7}" v="5" dt="2024-11-15T16:12:23.609"/>
    <p1510:client id="{A9CED8B8-948B-8EEB-29FF-94A7EAC64165}" v="6" dt="2024-11-16T05:09:29.298"/>
    <p1510:client id="{BB087FE1-CFC2-D8AA-18E2-9F536ED7FBD9}" v="212" dt="2024-11-15T08:05:15.684"/>
    <p1510:client id="{BEA42DE3-366F-1E94-1AA4-DBCAFBD23FFF}" v="16" dt="2024-11-15T15:46:38.642"/>
    <p1510:client id="{D12547F5-513B-49FB-8F3A-DB6CCCA84C8D}" v="358" dt="2024-11-16T04:32:42.679"/>
  </p1510:revLst>
</p1510:revInfo>
</file>

<file path=ppt/tableStyles.xml><?xml version="1.0" encoding="utf-8"?>
<a:tblStyleLst xmlns:a="http://schemas.openxmlformats.org/drawingml/2006/main" def="{6C3E6965-804B-4A1E-9E19-ABF269C5319D}">
  <a:tblStyle styleId="{6C3E6965-804B-4A1E-9E19-ABF269C53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shna B-[CB.SC.U4AIE23360]" userId="S::cb.sc.u4aie23360@cb.students.amrita.edu::8d69d552-bb84-41df-a99e-dc25dadaeff3" providerId="AD" clId="Web-{9D94C915-6F20-799A-906F-DBFDC630B8A5}"/>
    <pc:docChg chg="addSld modSld">
      <pc:chgData name="Geshna B-[CB.SC.U4AIE23360]" userId="S::cb.sc.u4aie23360@cb.students.amrita.edu::8d69d552-bb84-41df-a99e-dc25dadaeff3" providerId="AD" clId="Web-{9D94C915-6F20-799A-906F-DBFDC630B8A5}" dt="2024-11-15T07:53:30.782" v="25" actId="20577"/>
      <pc:docMkLst>
        <pc:docMk/>
      </pc:docMkLst>
      <pc:sldChg chg="modSp">
        <pc:chgData name="Geshna B-[CB.SC.U4AIE23360]" userId="S::cb.sc.u4aie23360@cb.students.amrita.edu::8d69d552-bb84-41df-a99e-dc25dadaeff3" providerId="AD" clId="Web-{9D94C915-6F20-799A-906F-DBFDC630B8A5}" dt="2024-11-15T07:50:29.467" v="6" actId="20577"/>
        <pc:sldMkLst>
          <pc:docMk/>
          <pc:sldMk cId="2414460673" sldId="260"/>
        </pc:sldMkLst>
        <pc:spChg chg="mod">
          <ac:chgData name="Geshna B-[CB.SC.U4AIE23360]" userId="S::cb.sc.u4aie23360@cb.students.amrita.edu::8d69d552-bb84-41df-a99e-dc25dadaeff3" providerId="AD" clId="Web-{9D94C915-6F20-799A-906F-DBFDC630B8A5}" dt="2024-11-15T07:50:29.467" v="6" actId="20577"/>
          <ac:spMkLst>
            <pc:docMk/>
            <pc:sldMk cId="2414460673" sldId="260"/>
            <ac:spMk id="3" creationId="{257D6F1C-389A-CB95-EFD1-0B08C385A7E0}"/>
          </ac:spMkLst>
        </pc:spChg>
      </pc:sldChg>
      <pc:sldChg chg="addSp modSp new">
        <pc:chgData name="Geshna B-[CB.SC.U4AIE23360]" userId="S::cb.sc.u4aie23360@cb.students.amrita.edu::8d69d552-bb84-41df-a99e-dc25dadaeff3" providerId="AD" clId="Web-{9D94C915-6F20-799A-906F-DBFDC630B8A5}" dt="2024-11-15T07:53:30.782" v="25" actId="20577"/>
        <pc:sldMkLst>
          <pc:docMk/>
          <pc:sldMk cId="3579044540" sldId="317"/>
        </pc:sldMkLst>
        <pc:spChg chg="add mod">
          <ac:chgData name="Geshna B-[CB.SC.U4AIE23360]" userId="S::cb.sc.u4aie23360@cb.students.amrita.edu::8d69d552-bb84-41df-a99e-dc25dadaeff3" providerId="AD" clId="Web-{9D94C915-6F20-799A-906F-DBFDC630B8A5}" dt="2024-11-15T07:51:13.686" v="17" actId="20577"/>
          <ac:spMkLst>
            <pc:docMk/>
            <pc:sldMk cId="3579044540" sldId="317"/>
            <ac:spMk id="3" creationId="{DADD50E7-0BA0-3B0B-7B29-78E17F139F07}"/>
          </ac:spMkLst>
        </pc:spChg>
        <pc:spChg chg="add mod">
          <ac:chgData name="Geshna B-[CB.SC.U4AIE23360]" userId="S::cb.sc.u4aie23360@cb.students.amrita.edu::8d69d552-bb84-41df-a99e-dc25dadaeff3" providerId="AD" clId="Web-{9D94C915-6F20-799A-906F-DBFDC630B8A5}" dt="2024-11-15T07:53:30.782" v="25" actId="20577"/>
          <ac:spMkLst>
            <pc:docMk/>
            <pc:sldMk cId="3579044540" sldId="317"/>
            <ac:spMk id="5" creationId="{9D0B40C4-A4A4-33E8-1A85-E0658E727FB5}"/>
          </ac:spMkLst>
        </pc:spChg>
      </pc:sldChg>
    </pc:docChg>
  </pc:docChgLst>
  <pc:docChgLst>
    <pc:chgData name="MALAVIKA S PRASAD-[CB.SC.U4AIE23315]" userId="S::cb.sc.u4aie23315@cb.students.amrita.edu::5f45c1ff-40cf-420c-9ab2-e0be978f3a1b" providerId="AD" clId="Web-{BEA42DE3-366F-1E94-1AA4-DBCAFBD23FFF}"/>
    <pc:docChg chg="modSld">
      <pc:chgData name="MALAVIKA S PRASAD-[CB.SC.U4AIE23315]" userId="S::cb.sc.u4aie23315@cb.students.amrita.edu::5f45c1ff-40cf-420c-9ab2-e0be978f3a1b" providerId="AD" clId="Web-{BEA42DE3-366F-1E94-1AA4-DBCAFBD23FFF}" dt="2024-11-15T15:46:38.314" v="13" actId="20577"/>
      <pc:docMkLst>
        <pc:docMk/>
      </pc:docMkLst>
      <pc:sldChg chg="modSp">
        <pc:chgData name="MALAVIKA S PRASAD-[CB.SC.U4AIE23315]" userId="S::cb.sc.u4aie23315@cb.students.amrita.edu::5f45c1ff-40cf-420c-9ab2-e0be978f3a1b" providerId="AD" clId="Web-{BEA42DE3-366F-1E94-1AA4-DBCAFBD23FFF}" dt="2024-11-15T15:46:20.767" v="7" actId="20577"/>
        <pc:sldMkLst>
          <pc:docMk/>
          <pc:sldMk cId="34284836" sldId="318"/>
        </pc:sldMkLst>
        <pc:spChg chg="mod">
          <ac:chgData name="MALAVIKA S PRASAD-[CB.SC.U4AIE23315]" userId="S::cb.sc.u4aie23315@cb.students.amrita.edu::5f45c1ff-40cf-420c-9ab2-e0be978f3a1b" providerId="AD" clId="Web-{BEA42DE3-366F-1E94-1AA4-DBCAFBD23FFF}" dt="2024-11-15T15:46:20.767" v="7" actId="20577"/>
          <ac:spMkLst>
            <pc:docMk/>
            <pc:sldMk cId="34284836" sldId="318"/>
            <ac:spMk id="3" creationId="{04C51817-B1D2-EAFD-487B-4544B30515CA}"/>
          </ac:spMkLst>
        </pc:spChg>
      </pc:sldChg>
      <pc:sldChg chg="modSp">
        <pc:chgData name="MALAVIKA S PRASAD-[CB.SC.U4AIE23315]" userId="S::cb.sc.u4aie23315@cb.students.amrita.edu::5f45c1ff-40cf-420c-9ab2-e0be978f3a1b" providerId="AD" clId="Web-{BEA42DE3-366F-1E94-1AA4-DBCAFBD23FFF}" dt="2024-11-15T15:46:38.314" v="13" actId="20577"/>
        <pc:sldMkLst>
          <pc:docMk/>
          <pc:sldMk cId="1530888714" sldId="319"/>
        </pc:sldMkLst>
        <pc:spChg chg="mod">
          <ac:chgData name="MALAVIKA S PRASAD-[CB.SC.U4AIE23315]" userId="S::cb.sc.u4aie23315@cb.students.amrita.edu::5f45c1ff-40cf-420c-9ab2-e0be978f3a1b" providerId="AD" clId="Web-{BEA42DE3-366F-1E94-1AA4-DBCAFBD23FFF}" dt="2024-11-15T15:46:38.314" v="13" actId="20577"/>
          <ac:spMkLst>
            <pc:docMk/>
            <pc:sldMk cId="1530888714" sldId="319"/>
            <ac:spMk id="3" creationId="{71C0A89F-B654-E916-E442-E3D31D629F5F}"/>
          </ac:spMkLst>
        </pc:spChg>
      </pc:sldChg>
    </pc:docChg>
  </pc:docChgLst>
  <pc:docChgLst>
    <pc:chgData name="KATIKALA DEDEEPYA-[CB.SC.U4AIE23349]" userId="S::cb.sc.u4aie23349@cb.students.amrita.edu::8937895a-f251-4362-9db8-0d3a60a5f794" providerId="AD" clId="Web-{BB087FE1-CFC2-D8AA-18E2-9F536ED7FBD9}"/>
    <pc:docChg chg="addSld modSld">
      <pc:chgData name="KATIKALA DEDEEPYA-[CB.SC.U4AIE23349]" userId="S::cb.sc.u4aie23349@cb.students.amrita.edu::8937895a-f251-4362-9db8-0d3a60a5f794" providerId="AD" clId="Web-{BB087FE1-CFC2-D8AA-18E2-9F536ED7FBD9}" dt="2024-11-15T08:05:15.684" v="157" actId="1076"/>
      <pc:docMkLst>
        <pc:docMk/>
      </pc:docMkLst>
      <pc:sldChg chg="addSp delSp modSp new">
        <pc:chgData name="KATIKALA DEDEEPYA-[CB.SC.U4AIE23349]" userId="S::cb.sc.u4aie23349@cb.students.amrita.edu::8937895a-f251-4362-9db8-0d3a60a5f794" providerId="AD" clId="Web-{BB087FE1-CFC2-D8AA-18E2-9F536ED7FBD9}" dt="2024-11-15T08:05:15.684" v="157" actId="1076"/>
        <pc:sldMkLst>
          <pc:docMk/>
          <pc:sldMk cId="1614437076" sldId="316"/>
        </pc:sldMkLst>
        <pc:spChg chg="add del mod">
          <ac:chgData name="KATIKALA DEDEEPYA-[CB.SC.U4AIE23349]" userId="S::cb.sc.u4aie23349@cb.students.amrita.edu::8937895a-f251-4362-9db8-0d3a60a5f794" providerId="AD" clId="Web-{BB087FE1-CFC2-D8AA-18E2-9F536ED7FBD9}" dt="2024-11-15T07:55:01.253" v="3"/>
          <ac:spMkLst>
            <pc:docMk/>
            <pc:sldMk cId="1614437076" sldId="316"/>
            <ac:spMk id="2" creationId="{80BAFB1A-7D54-0FDC-6271-5A5F9E505373}"/>
          </ac:spMkLst>
        </pc:spChg>
        <pc:spChg chg="add mod">
          <ac:chgData name="KATIKALA DEDEEPYA-[CB.SC.U4AIE23349]" userId="S::cb.sc.u4aie23349@cb.students.amrita.edu::8937895a-f251-4362-9db8-0d3a60a5f794" providerId="AD" clId="Web-{BB087FE1-CFC2-D8AA-18E2-9F536ED7FBD9}" dt="2024-11-15T07:58:16.834" v="73" actId="1076"/>
          <ac:spMkLst>
            <pc:docMk/>
            <pc:sldMk cId="1614437076" sldId="316"/>
            <ac:spMk id="3" creationId="{33D26203-B11A-A137-FD6D-B93E8F8CC54F}"/>
          </ac:spMkLst>
        </pc:spChg>
        <pc:spChg chg="add mod">
          <ac:chgData name="KATIKALA DEDEEPYA-[CB.SC.U4AIE23349]" userId="S::cb.sc.u4aie23349@cb.students.amrita.edu::8937895a-f251-4362-9db8-0d3a60a5f794" providerId="AD" clId="Web-{BB087FE1-CFC2-D8AA-18E2-9F536ED7FBD9}" dt="2024-11-15T08:01:34.180" v="142" actId="20577"/>
          <ac:spMkLst>
            <pc:docMk/>
            <pc:sldMk cId="1614437076" sldId="316"/>
            <ac:spMk id="4" creationId="{0BD7D8B8-7E90-B425-E364-0647DD85D4C4}"/>
          </ac:spMkLst>
        </pc:spChg>
        <pc:picChg chg="add del mod">
          <ac:chgData name="KATIKALA DEDEEPYA-[CB.SC.U4AIE23349]" userId="S::cb.sc.u4aie23349@cb.students.amrita.edu::8937895a-f251-4362-9db8-0d3a60a5f794" providerId="AD" clId="Web-{BB087FE1-CFC2-D8AA-18E2-9F536ED7FBD9}" dt="2024-11-15T08:04:26.511" v="148"/>
          <ac:picMkLst>
            <pc:docMk/>
            <pc:sldMk cId="1614437076" sldId="316"/>
            <ac:picMk id="5" creationId="{5BD032CC-EC66-04CD-0E84-649465482129}"/>
          </ac:picMkLst>
        </pc:picChg>
        <pc:picChg chg="add del mod">
          <ac:chgData name="KATIKALA DEDEEPYA-[CB.SC.U4AIE23349]" userId="S::cb.sc.u4aie23349@cb.students.amrita.edu::8937895a-f251-4362-9db8-0d3a60a5f794" providerId="AD" clId="Web-{BB087FE1-CFC2-D8AA-18E2-9F536ED7FBD9}" dt="2024-11-15T08:04:31.652" v="150"/>
          <ac:picMkLst>
            <pc:docMk/>
            <pc:sldMk cId="1614437076" sldId="316"/>
            <ac:picMk id="6" creationId="{DA328538-9F61-BE93-74D6-5ED1F705BE16}"/>
          </ac:picMkLst>
        </pc:picChg>
        <pc:picChg chg="add mod">
          <ac:chgData name="KATIKALA DEDEEPYA-[CB.SC.U4AIE23349]" userId="S::cb.sc.u4aie23349@cb.students.amrita.edu::8937895a-f251-4362-9db8-0d3a60a5f794" providerId="AD" clId="Web-{BB087FE1-CFC2-D8AA-18E2-9F536ED7FBD9}" dt="2024-11-15T08:05:15.684" v="157" actId="1076"/>
          <ac:picMkLst>
            <pc:docMk/>
            <pc:sldMk cId="1614437076" sldId="316"/>
            <ac:picMk id="7" creationId="{5F011A20-CDC6-5A8C-5D17-5014B87CDA25}"/>
          </ac:picMkLst>
        </pc:picChg>
      </pc:sldChg>
    </pc:docChg>
  </pc:docChgLst>
  <pc:docChgLst>
    <pc:chgData name="KATIKALA DEDEEPYA-[CB.SC.U4AIE23349]" userId="S::cb.sc.u4aie23349@cb.students.amrita.edu::8937895a-f251-4362-9db8-0d3a60a5f794" providerId="AD" clId="Web-{A9CED8B8-948B-8EEB-29FF-94A7EAC64165}"/>
    <pc:docChg chg="modSld">
      <pc:chgData name="KATIKALA DEDEEPYA-[CB.SC.U4AIE23349]" userId="S::cb.sc.u4aie23349@cb.students.amrita.edu::8937895a-f251-4362-9db8-0d3a60a5f794" providerId="AD" clId="Web-{A9CED8B8-948B-8EEB-29FF-94A7EAC64165}" dt="2024-11-16T05:09:29.298" v="3" actId="1076"/>
      <pc:docMkLst>
        <pc:docMk/>
      </pc:docMkLst>
      <pc:sldChg chg="modSp">
        <pc:chgData name="KATIKALA DEDEEPYA-[CB.SC.U4AIE23349]" userId="S::cb.sc.u4aie23349@cb.students.amrita.edu::8937895a-f251-4362-9db8-0d3a60a5f794" providerId="AD" clId="Web-{A9CED8B8-948B-8EEB-29FF-94A7EAC64165}" dt="2024-11-16T05:09:29.298" v="3" actId="1076"/>
        <pc:sldMkLst>
          <pc:docMk/>
          <pc:sldMk cId="2985959649" sldId="262"/>
        </pc:sldMkLst>
        <pc:spChg chg="mod">
          <ac:chgData name="KATIKALA DEDEEPYA-[CB.SC.U4AIE23349]" userId="S::cb.sc.u4aie23349@cb.students.amrita.edu::8937895a-f251-4362-9db8-0d3a60a5f794" providerId="AD" clId="Web-{A9CED8B8-948B-8EEB-29FF-94A7EAC64165}" dt="2024-11-16T04:37:15.911" v="2" actId="20577"/>
          <ac:spMkLst>
            <pc:docMk/>
            <pc:sldMk cId="2985959649" sldId="262"/>
            <ac:spMk id="4" creationId="{7BE424FF-194E-B7ED-B082-7D50060C5E03}"/>
          </ac:spMkLst>
        </pc:spChg>
        <pc:picChg chg="mod">
          <ac:chgData name="KATIKALA DEDEEPYA-[CB.SC.U4AIE23349]" userId="S::cb.sc.u4aie23349@cb.students.amrita.edu::8937895a-f251-4362-9db8-0d3a60a5f794" providerId="AD" clId="Web-{A9CED8B8-948B-8EEB-29FF-94A7EAC64165}" dt="2024-11-16T05:09:29.298" v="3" actId="1076"/>
          <ac:picMkLst>
            <pc:docMk/>
            <pc:sldMk cId="2985959649" sldId="262"/>
            <ac:picMk id="2" creationId="{304E719E-AF6B-84C9-4768-49734A36A65E}"/>
          </ac:picMkLst>
        </pc:picChg>
      </pc:sldChg>
    </pc:docChg>
  </pc:docChgLst>
  <pc:docChgLst>
    <pc:chgData name="MALAVIKA S PRASAD-[CB.SC.U4AIE23315]" userId="S::cb.sc.u4aie23315@cb.students.amrita.edu::5f45c1ff-40cf-420c-9ab2-e0be978f3a1b" providerId="AD" clId="Web-{427CE21A-8EAC-5F3E-B52F-E171BDBE71E2}"/>
    <pc:docChg chg="addSld delSld modSld">
      <pc:chgData name="MALAVIKA S PRASAD-[CB.SC.U4AIE23315]" userId="S::cb.sc.u4aie23315@cb.students.amrita.edu::5f45c1ff-40cf-420c-9ab2-e0be978f3a1b" providerId="AD" clId="Web-{427CE21A-8EAC-5F3E-B52F-E171BDBE71E2}" dt="2024-11-15T15:25:55.390" v="168" actId="20577"/>
      <pc:docMkLst>
        <pc:docMk/>
      </pc:docMkLst>
      <pc:sldChg chg="modSp del mod setBg">
        <pc:chgData name="MALAVIKA S PRASAD-[CB.SC.U4AIE23315]" userId="S::cb.sc.u4aie23315@cb.students.amrita.edu::5f45c1ff-40cf-420c-9ab2-e0be978f3a1b" providerId="AD" clId="Web-{427CE21A-8EAC-5F3E-B52F-E171BDBE71E2}" dt="2024-11-15T15:13:27.442" v="157"/>
        <pc:sldMkLst>
          <pc:docMk/>
          <pc:sldMk cId="254934907" sldId="307"/>
        </pc:sldMkLst>
        <pc:spChg chg="mod">
          <ac:chgData name="MALAVIKA S PRASAD-[CB.SC.U4AIE23315]" userId="S::cb.sc.u4aie23315@cb.students.amrita.edu::5f45c1ff-40cf-420c-9ab2-e0be978f3a1b" providerId="AD" clId="Web-{427CE21A-8EAC-5F3E-B52F-E171BDBE71E2}" dt="2024-11-15T15:11:19.877" v="138" actId="20577"/>
          <ac:spMkLst>
            <pc:docMk/>
            <pc:sldMk cId="254934907" sldId="307"/>
            <ac:spMk id="4" creationId="{7BE424FF-194E-B7ED-B082-7D50060C5E03}"/>
          </ac:spMkLst>
        </pc:spChg>
      </pc:sldChg>
      <pc:sldChg chg="modSp del">
        <pc:chgData name="MALAVIKA S PRASAD-[CB.SC.U4AIE23315]" userId="S::cb.sc.u4aie23315@cb.students.amrita.edu::5f45c1ff-40cf-420c-9ab2-e0be978f3a1b" providerId="AD" clId="Web-{427CE21A-8EAC-5F3E-B52F-E171BDBE71E2}" dt="2024-11-15T15:09:08.231" v="130"/>
        <pc:sldMkLst>
          <pc:docMk/>
          <pc:sldMk cId="1597329578" sldId="308"/>
        </pc:sldMkLst>
        <pc:spChg chg="mod">
          <ac:chgData name="MALAVIKA S PRASAD-[CB.SC.U4AIE23315]" userId="S::cb.sc.u4aie23315@cb.students.amrita.edu::5f45c1ff-40cf-420c-9ab2-e0be978f3a1b" providerId="AD" clId="Web-{427CE21A-8EAC-5F3E-B52F-E171BDBE71E2}" dt="2024-11-15T15:04:57.962" v="74" actId="14100"/>
          <ac:spMkLst>
            <pc:docMk/>
            <pc:sldMk cId="1597329578" sldId="308"/>
            <ac:spMk id="4" creationId="{7BE424FF-194E-B7ED-B082-7D50060C5E03}"/>
          </ac:spMkLst>
        </pc:spChg>
      </pc:sldChg>
      <pc:sldChg chg="modSp">
        <pc:chgData name="MALAVIKA S PRASAD-[CB.SC.U4AIE23315]" userId="S::cb.sc.u4aie23315@cb.students.amrita.edu::5f45c1ff-40cf-420c-9ab2-e0be978f3a1b" providerId="AD" clId="Web-{427CE21A-8EAC-5F3E-B52F-E171BDBE71E2}" dt="2024-11-15T15:25:55.390" v="168" actId="20577"/>
        <pc:sldMkLst>
          <pc:docMk/>
          <pc:sldMk cId="3970834744" sldId="310"/>
        </pc:sldMkLst>
        <pc:spChg chg="mod">
          <ac:chgData name="MALAVIKA S PRASAD-[CB.SC.U4AIE23315]" userId="S::cb.sc.u4aie23315@cb.students.amrita.edu::5f45c1ff-40cf-420c-9ab2-e0be978f3a1b" providerId="AD" clId="Web-{427CE21A-8EAC-5F3E-B52F-E171BDBE71E2}" dt="2024-11-15T15:25:55.390" v="168" actId="20577"/>
          <ac:spMkLst>
            <pc:docMk/>
            <pc:sldMk cId="3970834744" sldId="310"/>
            <ac:spMk id="4" creationId="{7BE424FF-194E-B7ED-B082-7D50060C5E03}"/>
          </ac:spMkLst>
        </pc:spChg>
      </pc:sldChg>
      <pc:sldChg chg="modSp new mod setBg">
        <pc:chgData name="MALAVIKA S PRASAD-[CB.SC.U4AIE23315]" userId="S::cb.sc.u4aie23315@cb.students.amrita.edu::5f45c1ff-40cf-420c-9ab2-e0be978f3a1b" providerId="AD" clId="Web-{427CE21A-8EAC-5F3E-B52F-E171BDBE71E2}" dt="2024-11-15T15:10:51.330" v="134"/>
        <pc:sldMkLst>
          <pc:docMk/>
          <pc:sldMk cId="34284836" sldId="318"/>
        </pc:sldMkLst>
        <pc:spChg chg="mod">
          <ac:chgData name="MALAVIKA S PRASAD-[CB.SC.U4AIE23315]" userId="S::cb.sc.u4aie23315@cb.students.amrita.edu::5f45c1ff-40cf-420c-9ab2-e0be978f3a1b" providerId="AD" clId="Web-{427CE21A-8EAC-5F3E-B52F-E171BDBE71E2}" dt="2024-11-15T15:07:11.073" v="104" actId="14100"/>
          <ac:spMkLst>
            <pc:docMk/>
            <pc:sldMk cId="34284836" sldId="318"/>
            <ac:spMk id="2" creationId="{424B3461-8C7B-C9E3-328D-004D56F01D3F}"/>
          </ac:spMkLst>
        </pc:spChg>
        <pc:spChg chg="mod">
          <ac:chgData name="MALAVIKA S PRASAD-[CB.SC.U4AIE23315]" userId="S::cb.sc.u4aie23315@cb.students.amrita.edu::5f45c1ff-40cf-420c-9ab2-e0be978f3a1b" providerId="AD" clId="Web-{427CE21A-8EAC-5F3E-B52F-E171BDBE71E2}" dt="2024-11-15T15:08:55.122" v="129" actId="20577"/>
          <ac:spMkLst>
            <pc:docMk/>
            <pc:sldMk cId="34284836" sldId="318"/>
            <ac:spMk id="3" creationId="{04C51817-B1D2-EAFD-487B-4544B30515CA}"/>
          </ac:spMkLst>
        </pc:spChg>
      </pc:sldChg>
      <pc:sldChg chg="delSp modSp new mod setBg">
        <pc:chgData name="MALAVIKA S PRASAD-[CB.SC.U4AIE23315]" userId="S::cb.sc.u4aie23315@cb.students.amrita.edu::5f45c1ff-40cf-420c-9ab2-e0be978f3a1b" providerId="AD" clId="Web-{427CE21A-8EAC-5F3E-B52F-E171BDBE71E2}" dt="2024-11-15T15:14:03.177" v="161"/>
        <pc:sldMkLst>
          <pc:docMk/>
          <pc:sldMk cId="1530888714" sldId="319"/>
        </pc:sldMkLst>
        <pc:spChg chg="del mod">
          <ac:chgData name="MALAVIKA S PRASAD-[CB.SC.U4AIE23315]" userId="S::cb.sc.u4aie23315@cb.students.amrita.edu::5f45c1ff-40cf-420c-9ab2-e0be978f3a1b" providerId="AD" clId="Web-{427CE21A-8EAC-5F3E-B52F-E171BDBE71E2}" dt="2024-11-15T15:13:45.801" v="160"/>
          <ac:spMkLst>
            <pc:docMk/>
            <pc:sldMk cId="1530888714" sldId="319"/>
            <ac:spMk id="2" creationId="{E23C41CD-C04D-FFB4-370B-562DAA86478E}"/>
          </ac:spMkLst>
        </pc:spChg>
        <pc:spChg chg="mod">
          <ac:chgData name="MALAVIKA S PRASAD-[CB.SC.U4AIE23315]" userId="S::cb.sc.u4aie23315@cb.students.amrita.edu::5f45c1ff-40cf-420c-9ab2-e0be978f3a1b" providerId="AD" clId="Web-{427CE21A-8EAC-5F3E-B52F-E171BDBE71E2}" dt="2024-11-15T15:13:20.207" v="156" actId="20577"/>
          <ac:spMkLst>
            <pc:docMk/>
            <pc:sldMk cId="1530888714" sldId="319"/>
            <ac:spMk id="3" creationId="{71C0A89F-B654-E916-E442-E3D31D629F5F}"/>
          </ac:spMkLst>
        </pc:spChg>
      </pc:sldChg>
    </pc:docChg>
  </pc:docChgLst>
  <pc:docChgLst>
    <pc:chgData name="Geshna B-[CB.SC.U4AIE23360]" userId="S::cb.sc.u4aie23360@cb.students.amrita.edu::8d69d552-bb84-41df-a99e-dc25dadaeff3" providerId="AD" clId="Web-{07AEE68E-21D8-A3E9-F22E-2B2DF82C7DC8}"/>
    <pc:docChg chg="modSld">
      <pc:chgData name="Geshna B-[CB.SC.U4AIE23360]" userId="S::cb.sc.u4aie23360@cb.students.amrita.edu::8d69d552-bb84-41df-a99e-dc25dadaeff3" providerId="AD" clId="Web-{07AEE68E-21D8-A3E9-F22E-2B2DF82C7DC8}" dt="2024-11-15T20:13:25.179" v="70" actId="1076"/>
      <pc:docMkLst>
        <pc:docMk/>
      </pc:docMkLst>
      <pc:sldChg chg="modSp">
        <pc:chgData name="Geshna B-[CB.SC.U4AIE23360]" userId="S::cb.sc.u4aie23360@cb.students.amrita.edu::8d69d552-bb84-41df-a99e-dc25dadaeff3" providerId="AD" clId="Web-{07AEE68E-21D8-A3E9-F22E-2B2DF82C7DC8}" dt="2024-11-15T20:13:25.179" v="70" actId="1076"/>
        <pc:sldMkLst>
          <pc:docMk/>
          <pc:sldMk cId="574490615" sldId="297"/>
        </pc:sldMkLst>
        <pc:spChg chg="mod">
          <ac:chgData name="Geshna B-[CB.SC.U4AIE23360]" userId="S::cb.sc.u4aie23360@cb.students.amrita.edu::8d69d552-bb84-41df-a99e-dc25dadaeff3" providerId="AD" clId="Web-{07AEE68E-21D8-A3E9-F22E-2B2DF82C7DC8}" dt="2024-11-15T20:13:25.179" v="70" actId="1076"/>
          <ac:spMkLst>
            <pc:docMk/>
            <pc:sldMk cId="574490615" sldId="297"/>
            <ac:spMk id="4" creationId="{7BE424FF-194E-B7ED-B082-7D50060C5E03}"/>
          </ac:spMkLst>
        </pc:spChg>
      </pc:sldChg>
      <pc:sldChg chg="modSp">
        <pc:chgData name="Geshna B-[CB.SC.U4AIE23360]" userId="S::cb.sc.u4aie23360@cb.students.amrita.edu::8d69d552-bb84-41df-a99e-dc25dadaeff3" providerId="AD" clId="Web-{07AEE68E-21D8-A3E9-F22E-2B2DF82C7DC8}" dt="2024-11-15T20:09:19.691" v="69" actId="14100"/>
        <pc:sldMkLst>
          <pc:docMk/>
          <pc:sldMk cId="4126807621" sldId="306"/>
        </pc:sldMkLst>
        <pc:spChg chg="mod">
          <ac:chgData name="Geshna B-[CB.SC.U4AIE23360]" userId="S::cb.sc.u4aie23360@cb.students.amrita.edu::8d69d552-bb84-41df-a99e-dc25dadaeff3" providerId="AD" clId="Web-{07AEE68E-21D8-A3E9-F22E-2B2DF82C7DC8}" dt="2024-11-15T20:09:08.941" v="67" actId="1076"/>
          <ac:spMkLst>
            <pc:docMk/>
            <pc:sldMk cId="4126807621" sldId="306"/>
            <ac:spMk id="3" creationId="{257D6F1C-389A-CB95-EFD1-0B08C385A7E0}"/>
          </ac:spMkLst>
        </pc:spChg>
        <pc:spChg chg="mod">
          <ac:chgData name="Geshna B-[CB.SC.U4AIE23360]" userId="S::cb.sc.u4aie23360@cb.students.amrita.edu::8d69d552-bb84-41df-a99e-dc25dadaeff3" providerId="AD" clId="Web-{07AEE68E-21D8-A3E9-F22E-2B2DF82C7DC8}" dt="2024-11-15T20:09:19.691" v="69" actId="14100"/>
          <ac:spMkLst>
            <pc:docMk/>
            <pc:sldMk cId="4126807621" sldId="306"/>
            <ac:spMk id="4" creationId="{7BE424FF-194E-B7ED-B082-7D50060C5E03}"/>
          </ac:spMkLst>
        </pc:spChg>
      </pc:sldChg>
    </pc:docChg>
  </pc:docChgLst>
  <pc:docChgLst>
    <pc:chgData name="Geshna B-[CB.SC.U4AIE23360]" userId="S::cb.sc.u4aie23360@cb.students.amrita.edu::8d69d552-bb84-41df-a99e-dc25dadaeff3" providerId="AD" clId="Web-{32A4B85B-E884-163D-52C0-EFA85DAF429F}"/>
    <pc:docChg chg="addSld delSld modSld">
      <pc:chgData name="Geshna B-[CB.SC.U4AIE23360]" userId="S::cb.sc.u4aie23360@cb.students.amrita.edu::8d69d552-bb84-41df-a99e-dc25dadaeff3" providerId="AD" clId="Web-{32A4B85B-E884-163D-52C0-EFA85DAF429F}" dt="2024-11-15T15:12:57.343" v="104"/>
      <pc:docMkLst>
        <pc:docMk/>
      </pc:docMkLst>
      <pc:sldChg chg="modSp">
        <pc:chgData name="Geshna B-[CB.SC.U4AIE23360]" userId="S::cb.sc.u4aie23360@cb.students.amrita.edu::8d69d552-bb84-41df-a99e-dc25dadaeff3" providerId="AD" clId="Web-{32A4B85B-E884-163D-52C0-EFA85DAF429F}" dt="2024-11-15T14:56:02.619" v="76" actId="14100"/>
        <pc:sldMkLst>
          <pc:docMk/>
          <pc:sldMk cId="3468816311" sldId="295"/>
        </pc:sldMkLst>
        <pc:spChg chg="mod">
          <ac:chgData name="Geshna B-[CB.SC.U4AIE23360]" userId="S::cb.sc.u4aie23360@cb.students.amrita.edu::8d69d552-bb84-41df-a99e-dc25dadaeff3" providerId="AD" clId="Web-{32A4B85B-E884-163D-52C0-EFA85DAF429F}" dt="2024-11-15T14:56:02.619" v="76" actId="14100"/>
          <ac:spMkLst>
            <pc:docMk/>
            <pc:sldMk cId="3468816311" sldId="295"/>
            <ac:spMk id="3" creationId="{C2F87791-981B-109C-D9D7-EB3619B12052}"/>
          </ac:spMkLst>
        </pc:spChg>
      </pc:sldChg>
      <pc:sldChg chg="modSp">
        <pc:chgData name="Geshna B-[CB.SC.U4AIE23360]" userId="S::cb.sc.u4aie23360@cb.students.amrita.edu::8d69d552-bb84-41df-a99e-dc25dadaeff3" providerId="AD" clId="Web-{32A4B85B-E884-163D-52C0-EFA85DAF429F}" dt="2024-11-15T14:21:28.804" v="52" actId="20577"/>
        <pc:sldMkLst>
          <pc:docMk/>
          <pc:sldMk cId="3324315596" sldId="301"/>
        </pc:sldMkLst>
        <pc:spChg chg="mod">
          <ac:chgData name="Geshna B-[CB.SC.U4AIE23360]" userId="S::cb.sc.u4aie23360@cb.students.amrita.edu::8d69d552-bb84-41df-a99e-dc25dadaeff3" providerId="AD" clId="Web-{32A4B85B-E884-163D-52C0-EFA85DAF429F}" dt="2024-11-15T14:21:28.804" v="52" actId="20577"/>
          <ac:spMkLst>
            <pc:docMk/>
            <pc:sldMk cId="3324315596" sldId="301"/>
            <ac:spMk id="4" creationId="{7BE424FF-194E-B7ED-B082-7D50060C5E03}"/>
          </ac:spMkLst>
        </pc:spChg>
      </pc:sldChg>
      <pc:sldChg chg="modSp">
        <pc:chgData name="Geshna B-[CB.SC.U4AIE23360]" userId="S::cb.sc.u4aie23360@cb.students.amrita.edu::8d69d552-bb84-41df-a99e-dc25dadaeff3" providerId="AD" clId="Web-{32A4B85B-E884-163D-52C0-EFA85DAF429F}" dt="2024-11-15T14:58:34.076" v="102" actId="20577"/>
        <pc:sldMkLst>
          <pc:docMk/>
          <pc:sldMk cId="3203686458" sldId="313"/>
        </pc:sldMkLst>
        <pc:spChg chg="mod">
          <ac:chgData name="Geshna B-[CB.SC.U4AIE23360]" userId="S::cb.sc.u4aie23360@cb.students.amrita.edu::8d69d552-bb84-41df-a99e-dc25dadaeff3" providerId="AD" clId="Web-{32A4B85B-E884-163D-52C0-EFA85DAF429F}" dt="2024-11-15T14:58:34.076" v="102" actId="20577"/>
          <ac:spMkLst>
            <pc:docMk/>
            <pc:sldMk cId="3203686458" sldId="313"/>
            <ac:spMk id="2" creationId="{9A0D0E1B-7EE3-453A-11FF-D5C3711B16F6}"/>
          </ac:spMkLst>
        </pc:spChg>
      </pc:sldChg>
      <pc:sldChg chg="addSp modSp">
        <pc:chgData name="Geshna B-[CB.SC.U4AIE23360]" userId="S::cb.sc.u4aie23360@cb.students.amrita.edu::8d69d552-bb84-41df-a99e-dc25dadaeff3" providerId="AD" clId="Web-{32A4B85B-E884-163D-52C0-EFA85DAF429F}" dt="2024-11-15T14:38:55.023" v="75" actId="1076"/>
        <pc:sldMkLst>
          <pc:docMk/>
          <pc:sldMk cId="3579044540" sldId="317"/>
        </pc:sldMkLst>
        <pc:spChg chg="mod">
          <ac:chgData name="Geshna B-[CB.SC.U4AIE23360]" userId="S::cb.sc.u4aie23360@cb.students.amrita.edu::8d69d552-bb84-41df-a99e-dc25dadaeff3" providerId="AD" clId="Web-{32A4B85B-E884-163D-52C0-EFA85DAF429F}" dt="2024-11-15T14:37:20.193" v="59" actId="20577"/>
          <ac:spMkLst>
            <pc:docMk/>
            <pc:sldMk cId="3579044540" sldId="317"/>
            <ac:spMk id="5" creationId="{9D0B40C4-A4A4-33E8-1A85-E0658E727FB5}"/>
          </ac:spMkLst>
        </pc:spChg>
        <pc:spChg chg="mod">
          <ac:chgData name="Geshna B-[CB.SC.U4AIE23360]" userId="S::cb.sc.u4aie23360@cb.students.amrita.edu::8d69d552-bb84-41df-a99e-dc25dadaeff3" providerId="AD" clId="Web-{32A4B85B-E884-163D-52C0-EFA85DAF429F}" dt="2024-11-15T14:38:37.319" v="73" actId="1076"/>
          <ac:spMkLst>
            <pc:docMk/>
            <pc:sldMk cId="3579044540" sldId="317"/>
            <ac:spMk id="7" creationId="{EB2E0186-9536-3192-919C-22AA951A2A5C}"/>
          </ac:spMkLst>
        </pc:spChg>
        <pc:spChg chg="add mod">
          <ac:chgData name="Geshna B-[CB.SC.U4AIE23360]" userId="S::cb.sc.u4aie23360@cb.students.amrita.edu::8d69d552-bb84-41df-a99e-dc25dadaeff3" providerId="AD" clId="Web-{32A4B85B-E884-163D-52C0-EFA85DAF429F}" dt="2024-11-15T14:38:55.023" v="75" actId="1076"/>
          <ac:spMkLst>
            <pc:docMk/>
            <pc:sldMk cId="3579044540" sldId="317"/>
            <ac:spMk id="9" creationId="{6E527336-3E8A-753A-E379-863FA9081DDE}"/>
          </ac:spMkLst>
        </pc:spChg>
        <pc:picChg chg="add mod">
          <ac:chgData name="Geshna B-[CB.SC.U4AIE23360]" userId="S::cb.sc.u4aie23360@cb.students.amrita.edu::8d69d552-bb84-41df-a99e-dc25dadaeff3" providerId="AD" clId="Web-{32A4B85B-E884-163D-52C0-EFA85DAF429F}" dt="2024-11-15T14:38:51.569" v="74" actId="14100"/>
          <ac:picMkLst>
            <pc:docMk/>
            <pc:sldMk cId="3579044540" sldId="317"/>
            <ac:picMk id="4" creationId="{AC6D1004-48D4-E72B-151E-3FA89F31D9C2}"/>
          </ac:picMkLst>
        </pc:picChg>
        <pc:picChg chg="mod">
          <ac:chgData name="Geshna B-[CB.SC.U4AIE23360]" userId="S::cb.sc.u4aie23360@cb.students.amrita.edu::8d69d552-bb84-41df-a99e-dc25dadaeff3" providerId="AD" clId="Web-{32A4B85B-E884-163D-52C0-EFA85DAF429F}" dt="2024-11-15T14:38:25.288" v="72" actId="1076"/>
          <ac:picMkLst>
            <pc:docMk/>
            <pc:sldMk cId="3579044540" sldId="317"/>
            <ac:picMk id="6" creationId="{25EA9B98-CC0F-2D61-D646-1A1FDDACC2FE}"/>
          </ac:picMkLst>
        </pc:picChg>
      </pc:sldChg>
      <pc:sldChg chg="delSp del">
        <pc:chgData name="Geshna B-[CB.SC.U4AIE23360]" userId="S::cb.sc.u4aie23360@cb.students.amrita.edu::8d69d552-bb84-41df-a99e-dc25dadaeff3" providerId="AD" clId="Web-{32A4B85B-E884-163D-52C0-EFA85DAF429F}" dt="2024-11-15T14:38:18.006" v="71"/>
        <pc:sldMkLst>
          <pc:docMk/>
          <pc:sldMk cId="2309019772" sldId="318"/>
        </pc:sldMkLst>
        <pc:picChg chg="del">
          <ac:chgData name="Geshna B-[CB.SC.U4AIE23360]" userId="S::cb.sc.u4aie23360@cb.students.amrita.edu::8d69d552-bb84-41df-a99e-dc25dadaeff3" providerId="AD" clId="Web-{32A4B85B-E884-163D-52C0-EFA85DAF429F}" dt="2024-11-15T14:36:48.599" v="53"/>
          <ac:picMkLst>
            <pc:docMk/>
            <pc:sldMk cId="2309019772" sldId="318"/>
            <ac:picMk id="3" creationId="{1FB87485-1BA7-4D15-6153-BDA2AEF6AA71}"/>
          </ac:picMkLst>
        </pc:picChg>
      </pc:sldChg>
      <pc:sldChg chg="new del">
        <pc:chgData name="Geshna B-[CB.SC.U4AIE23360]" userId="S::cb.sc.u4aie23360@cb.students.amrita.edu::8d69d552-bb84-41df-a99e-dc25dadaeff3" providerId="AD" clId="Web-{32A4B85B-E884-163D-52C0-EFA85DAF429F}" dt="2024-11-15T15:12:57.343" v="104"/>
        <pc:sldMkLst>
          <pc:docMk/>
          <pc:sldMk cId="3996471816" sldId="320"/>
        </pc:sldMkLst>
      </pc:sldChg>
    </pc:docChg>
  </pc:docChgLst>
  <pc:docChgLst>
    <pc:chgData name="MALAVIKA S PRASAD-[CB.SC.U4AIE23315]" userId="S::cb.sc.u4aie23315@cb.students.amrita.edu::5f45c1ff-40cf-420c-9ab2-e0be978f3a1b" providerId="AD" clId="Web-{88308265-086C-7EAE-5EEC-A092EA57DC74}"/>
    <pc:docChg chg="modSld">
      <pc:chgData name="MALAVIKA S PRASAD-[CB.SC.U4AIE23315]" userId="S::cb.sc.u4aie23315@cb.students.amrita.edu::5f45c1ff-40cf-420c-9ab2-e0be978f3a1b" providerId="AD" clId="Web-{88308265-086C-7EAE-5EEC-A092EA57DC74}" dt="2024-11-16T04:54:59.809" v="160" actId="20577"/>
      <pc:docMkLst>
        <pc:docMk/>
      </pc:docMkLst>
      <pc:sldChg chg="modSp">
        <pc:chgData name="MALAVIKA S PRASAD-[CB.SC.U4AIE23315]" userId="S::cb.sc.u4aie23315@cb.students.amrita.edu::5f45c1ff-40cf-420c-9ab2-e0be978f3a1b" providerId="AD" clId="Web-{88308265-086C-7EAE-5EEC-A092EA57DC74}" dt="2024-11-16T04:54:59.809" v="160" actId="20577"/>
        <pc:sldMkLst>
          <pc:docMk/>
          <pc:sldMk cId="3422703279" sldId="298"/>
        </pc:sldMkLst>
        <pc:spChg chg="mod">
          <ac:chgData name="MALAVIKA S PRASAD-[CB.SC.U4AIE23315]" userId="S::cb.sc.u4aie23315@cb.students.amrita.edu::5f45c1ff-40cf-420c-9ab2-e0be978f3a1b" providerId="AD" clId="Web-{88308265-086C-7EAE-5EEC-A092EA57DC74}" dt="2024-11-16T04:54:59.809" v="160" actId="20577"/>
          <ac:spMkLst>
            <pc:docMk/>
            <pc:sldMk cId="3422703279" sldId="298"/>
            <ac:spMk id="4" creationId="{7BE424FF-194E-B7ED-B082-7D50060C5E03}"/>
          </ac:spMkLst>
        </pc:spChg>
      </pc:sldChg>
      <pc:sldChg chg="modSp">
        <pc:chgData name="MALAVIKA S PRASAD-[CB.SC.U4AIE23315]" userId="S::cb.sc.u4aie23315@cb.students.amrita.edu::5f45c1ff-40cf-420c-9ab2-e0be978f3a1b" providerId="AD" clId="Web-{88308265-086C-7EAE-5EEC-A092EA57DC74}" dt="2024-11-16T04:49:02.303" v="67" actId="14100"/>
        <pc:sldMkLst>
          <pc:docMk/>
          <pc:sldMk cId="3970834744" sldId="310"/>
        </pc:sldMkLst>
        <pc:spChg chg="mod">
          <ac:chgData name="MALAVIKA S PRASAD-[CB.SC.U4AIE23315]" userId="S::cb.sc.u4aie23315@cb.students.amrita.edu::5f45c1ff-40cf-420c-9ab2-e0be978f3a1b" providerId="AD" clId="Web-{88308265-086C-7EAE-5EEC-A092EA57DC74}" dt="2024-11-16T04:49:02.303" v="67" actId="14100"/>
          <ac:spMkLst>
            <pc:docMk/>
            <pc:sldMk cId="3970834744" sldId="310"/>
            <ac:spMk id="4" creationId="{7BE424FF-194E-B7ED-B082-7D50060C5E03}"/>
          </ac:spMkLst>
        </pc:spChg>
      </pc:sldChg>
      <pc:sldChg chg="modSp">
        <pc:chgData name="MALAVIKA S PRASAD-[CB.SC.U4AIE23315]" userId="S::cb.sc.u4aie23315@cb.students.amrita.edu::5f45c1ff-40cf-420c-9ab2-e0be978f3a1b" providerId="AD" clId="Web-{88308265-086C-7EAE-5EEC-A092EA57DC74}" dt="2024-11-16T04:46:01.472" v="27" actId="1076"/>
        <pc:sldMkLst>
          <pc:docMk/>
          <pc:sldMk cId="34284836" sldId="318"/>
        </pc:sldMkLst>
        <pc:spChg chg="mod">
          <ac:chgData name="MALAVIKA S PRASAD-[CB.SC.U4AIE23315]" userId="S::cb.sc.u4aie23315@cb.students.amrita.edu::5f45c1ff-40cf-420c-9ab2-e0be978f3a1b" providerId="AD" clId="Web-{88308265-086C-7EAE-5EEC-A092EA57DC74}" dt="2024-11-16T04:46:01.472" v="27" actId="1076"/>
          <ac:spMkLst>
            <pc:docMk/>
            <pc:sldMk cId="34284836" sldId="318"/>
            <ac:spMk id="3" creationId="{04C51817-B1D2-EAFD-487B-4544B30515CA}"/>
          </ac:spMkLst>
        </pc:spChg>
      </pc:sldChg>
      <pc:sldChg chg="modSp">
        <pc:chgData name="MALAVIKA S PRASAD-[CB.SC.U4AIE23315]" userId="S::cb.sc.u4aie23315@cb.students.amrita.edu::5f45c1ff-40cf-420c-9ab2-e0be978f3a1b" providerId="AD" clId="Web-{88308265-086C-7EAE-5EEC-A092EA57DC74}" dt="2024-11-16T04:48:34.802" v="66" actId="1076"/>
        <pc:sldMkLst>
          <pc:docMk/>
          <pc:sldMk cId="1530888714" sldId="319"/>
        </pc:sldMkLst>
        <pc:spChg chg="mod">
          <ac:chgData name="MALAVIKA S PRASAD-[CB.SC.U4AIE23315]" userId="S::cb.sc.u4aie23315@cb.students.amrita.edu::5f45c1ff-40cf-420c-9ab2-e0be978f3a1b" providerId="AD" clId="Web-{88308265-086C-7EAE-5EEC-A092EA57DC74}" dt="2024-11-16T04:48:34.802" v="66" actId="1076"/>
          <ac:spMkLst>
            <pc:docMk/>
            <pc:sldMk cId="1530888714" sldId="319"/>
            <ac:spMk id="3" creationId="{71C0A89F-B654-E916-E442-E3D31D629F5F}"/>
          </ac:spMkLst>
        </pc:spChg>
      </pc:sldChg>
    </pc:docChg>
  </pc:docChgLst>
  <pc:docChgLst>
    <pc:chgData name="KATIKALA DEDEEPYA-[CB.SC.U4AIE23349]" userId="S::cb.sc.u4aie23349@cb.students.amrita.edu::8937895a-f251-4362-9db8-0d3a60a5f794" providerId="AD" clId="Web-{A2FF6C99-B268-4566-460F-74D4A2DEB1F7}"/>
    <pc:docChg chg="modSld">
      <pc:chgData name="KATIKALA DEDEEPYA-[CB.SC.U4AIE23349]" userId="S::cb.sc.u4aie23349@cb.students.amrita.edu::8937895a-f251-4362-9db8-0d3a60a5f794" providerId="AD" clId="Web-{A2FF6C99-B268-4566-460F-74D4A2DEB1F7}" dt="2024-11-15T16:12:21.843" v="3" actId="20577"/>
      <pc:docMkLst>
        <pc:docMk/>
      </pc:docMkLst>
      <pc:sldChg chg="modSp">
        <pc:chgData name="KATIKALA DEDEEPYA-[CB.SC.U4AIE23349]" userId="S::cb.sc.u4aie23349@cb.students.amrita.edu::8937895a-f251-4362-9db8-0d3a60a5f794" providerId="AD" clId="Web-{A2FF6C99-B268-4566-460F-74D4A2DEB1F7}" dt="2024-11-15T16:12:21.843" v="3" actId="20577"/>
        <pc:sldMkLst>
          <pc:docMk/>
          <pc:sldMk cId="2985959649" sldId="262"/>
        </pc:sldMkLst>
        <pc:spChg chg="mod">
          <ac:chgData name="KATIKALA DEDEEPYA-[CB.SC.U4AIE23349]" userId="S::cb.sc.u4aie23349@cb.students.amrita.edu::8937895a-f251-4362-9db8-0d3a60a5f794" providerId="AD" clId="Web-{A2FF6C99-B268-4566-460F-74D4A2DEB1F7}" dt="2024-11-15T16:12:21.843" v="3" actId="20577"/>
          <ac:spMkLst>
            <pc:docMk/>
            <pc:sldMk cId="2985959649" sldId="262"/>
            <ac:spMk id="4" creationId="{7BE424FF-194E-B7ED-B082-7D50060C5E03}"/>
          </ac:spMkLst>
        </pc:spChg>
      </pc:sldChg>
    </pc:docChg>
  </pc:docChgLst>
  <pc:docChgLst>
    <pc:chgData name="Geshna B-[CB.SC.U4AIE23360]" userId="S::cb.sc.u4aie23360@cb.students.amrita.edu::8d69d552-bb84-41df-a99e-dc25dadaeff3" providerId="AD" clId="Web-{851F3C1D-CD1D-1472-A6AB-877854D60D01}"/>
    <pc:docChg chg="addSld delSld modSld sldOrd">
      <pc:chgData name="Geshna B-[CB.SC.U4AIE23360]" userId="S::cb.sc.u4aie23360@cb.students.amrita.edu::8d69d552-bb84-41df-a99e-dc25dadaeff3" providerId="AD" clId="Web-{851F3C1D-CD1D-1472-A6AB-877854D60D01}" dt="2024-11-15T08:17:27.855" v="209" actId="1076"/>
      <pc:docMkLst>
        <pc:docMk/>
      </pc:docMkLst>
      <pc:sldChg chg="modSp ord">
        <pc:chgData name="Geshna B-[CB.SC.U4AIE23360]" userId="S::cb.sc.u4aie23360@cb.students.amrita.edu::8d69d552-bb84-41df-a99e-dc25dadaeff3" providerId="AD" clId="Web-{851F3C1D-CD1D-1472-A6AB-877854D60D01}" dt="2024-11-15T08:12:19.911" v="175"/>
        <pc:sldMkLst>
          <pc:docMk/>
          <pc:sldMk cId="1253501830" sldId="311"/>
        </pc:sldMkLst>
        <pc:spChg chg="mod">
          <ac:chgData name="Geshna B-[CB.SC.U4AIE23360]" userId="S::cb.sc.u4aie23360@cb.students.amrita.edu::8d69d552-bb84-41df-a99e-dc25dadaeff3" providerId="AD" clId="Web-{851F3C1D-CD1D-1472-A6AB-877854D60D01}" dt="2024-11-15T08:12:06.005" v="174" actId="20577"/>
          <ac:spMkLst>
            <pc:docMk/>
            <pc:sldMk cId="1253501830" sldId="311"/>
            <ac:spMk id="3" creationId="{AD973841-AC58-BF00-BE80-59FB596B1AF2}"/>
          </ac:spMkLst>
        </pc:spChg>
      </pc:sldChg>
      <pc:sldChg chg="delSp modSp ord">
        <pc:chgData name="Geshna B-[CB.SC.U4AIE23360]" userId="S::cb.sc.u4aie23360@cb.students.amrita.edu::8d69d552-bb84-41df-a99e-dc25dadaeff3" providerId="AD" clId="Web-{851F3C1D-CD1D-1472-A6AB-877854D60D01}" dt="2024-11-15T08:17:27.855" v="209" actId="1076"/>
        <pc:sldMkLst>
          <pc:docMk/>
          <pc:sldMk cId="514966147" sldId="312"/>
        </pc:sldMkLst>
        <pc:spChg chg="del">
          <ac:chgData name="Geshna B-[CB.SC.U4AIE23360]" userId="S::cb.sc.u4aie23360@cb.students.amrita.edu::8d69d552-bb84-41df-a99e-dc25dadaeff3" providerId="AD" clId="Web-{851F3C1D-CD1D-1472-A6AB-877854D60D01}" dt="2024-11-15T08:16:17.947" v="207"/>
          <ac:spMkLst>
            <pc:docMk/>
            <pc:sldMk cId="514966147" sldId="312"/>
            <ac:spMk id="8" creationId="{607717C5-2CBE-D3DE-1E37-A4FF489B128A}"/>
          </ac:spMkLst>
        </pc:spChg>
        <pc:picChg chg="mod">
          <ac:chgData name="Geshna B-[CB.SC.U4AIE23360]" userId="S::cb.sc.u4aie23360@cb.students.amrita.edu::8d69d552-bb84-41df-a99e-dc25dadaeff3" providerId="AD" clId="Web-{851F3C1D-CD1D-1472-A6AB-877854D60D01}" dt="2024-11-15T08:17:27.855" v="209" actId="1076"/>
          <ac:picMkLst>
            <pc:docMk/>
            <pc:sldMk cId="514966147" sldId="312"/>
            <ac:picMk id="6" creationId="{5CAC93BE-5DA3-D704-56FD-5FB29D41780E}"/>
          </ac:picMkLst>
        </pc:picChg>
      </pc:sldChg>
      <pc:sldChg chg="modSp">
        <pc:chgData name="Geshna B-[CB.SC.U4AIE23360]" userId="S::cb.sc.u4aie23360@cb.students.amrita.edu::8d69d552-bb84-41df-a99e-dc25dadaeff3" providerId="AD" clId="Web-{851F3C1D-CD1D-1472-A6AB-877854D60D01}" dt="2024-11-15T08:15:57.572" v="206" actId="20577"/>
        <pc:sldMkLst>
          <pc:docMk/>
          <pc:sldMk cId="3203686458" sldId="313"/>
        </pc:sldMkLst>
        <pc:spChg chg="mod">
          <ac:chgData name="Geshna B-[CB.SC.U4AIE23360]" userId="S::cb.sc.u4aie23360@cb.students.amrita.edu::8d69d552-bb84-41df-a99e-dc25dadaeff3" providerId="AD" clId="Web-{851F3C1D-CD1D-1472-A6AB-877854D60D01}" dt="2024-11-15T08:15:57.572" v="206" actId="20577"/>
          <ac:spMkLst>
            <pc:docMk/>
            <pc:sldMk cId="3203686458" sldId="313"/>
            <ac:spMk id="2" creationId="{9A0D0E1B-7EE3-453A-11FF-D5C3711B16F6}"/>
          </ac:spMkLst>
        </pc:spChg>
      </pc:sldChg>
      <pc:sldChg chg="del">
        <pc:chgData name="Geshna B-[CB.SC.U4AIE23360]" userId="S::cb.sc.u4aie23360@cb.students.amrita.edu::8d69d552-bb84-41df-a99e-dc25dadaeff3" providerId="AD" clId="Web-{851F3C1D-CD1D-1472-A6AB-877854D60D01}" dt="2024-11-15T08:09:57.674" v="155"/>
        <pc:sldMkLst>
          <pc:docMk/>
          <pc:sldMk cId="1889624195" sldId="315"/>
        </pc:sldMkLst>
      </pc:sldChg>
      <pc:sldChg chg="addSp delSp modSp">
        <pc:chgData name="Geshna B-[CB.SC.U4AIE23360]" userId="S::cb.sc.u4aie23360@cb.students.amrita.edu::8d69d552-bb84-41df-a99e-dc25dadaeff3" providerId="AD" clId="Web-{851F3C1D-CD1D-1472-A6AB-877854D60D01}" dt="2024-11-15T08:06:01.497" v="124" actId="1076"/>
        <pc:sldMkLst>
          <pc:docMk/>
          <pc:sldMk cId="3579044540" sldId="317"/>
        </pc:sldMkLst>
        <pc:spChg chg="mod">
          <ac:chgData name="Geshna B-[CB.SC.U4AIE23360]" userId="S::cb.sc.u4aie23360@cb.students.amrita.edu::8d69d552-bb84-41df-a99e-dc25dadaeff3" providerId="AD" clId="Web-{851F3C1D-CD1D-1472-A6AB-877854D60D01}" dt="2024-11-15T08:02:20.805" v="58" actId="1076"/>
          <ac:spMkLst>
            <pc:docMk/>
            <pc:sldMk cId="3579044540" sldId="317"/>
            <ac:spMk id="3" creationId="{DADD50E7-0BA0-3B0B-7B29-78E17F139F07}"/>
          </ac:spMkLst>
        </pc:spChg>
        <pc:spChg chg="mod">
          <ac:chgData name="Geshna B-[CB.SC.U4AIE23360]" userId="S::cb.sc.u4aie23360@cb.students.amrita.edu::8d69d552-bb84-41df-a99e-dc25dadaeff3" providerId="AD" clId="Web-{851F3C1D-CD1D-1472-A6AB-877854D60D01}" dt="2024-11-15T08:06:01.497" v="124" actId="1076"/>
          <ac:spMkLst>
            <pc:docMk/>
            <pc:sldMk cId="3579044540" sldId="317"/>
            <ac:spMk id="5" creationId="{9D0B40C4-A4A4-33E8-1A85-E0658E727FB5}"/>
          </ac:spMkLst>
        </pc:spChg>
        <pc:spChg chg="add mod">
          <ac:chgData name="Geshna B-[CB.SC.U4AIE23360]" userId="S::cb.sc.u4aie23360@cb.students.amrita.edu::8d69d552-bb84-41df-a99e-dc25dadaeff3" providerId="AD" clId="Web-{851F3C1D-CD1D-1472-A6AB-877854D60D01}" dt="2024-11-15T08:05:39.637" v="122" actId="1076"/>
          <ac:spMkLst>
            <pc:docMk/>
            <pc:sldMk cId="3579044540" sldId="317"/>
            <ac:spMk id="7" creationId="{EB2E0186-9536-3192-919C-22AA951A2A5C}"/>
          </ac:spMkLst>
        </pc:spChg>
        <pc:picChg chg="add del mod">
          <ac:chgData name="Geshna B-[CB.SC.U4AIE23360]" userId="S::cb.sc.u4aie23360@cb.students.amrita.edu::8d69d552-bb84-41df-a99e-dc25dadaeff3" providerId="AD" clId="Web-{851F3C1D-CD1D-1472-A6AB-877854D60D01}" dt="2024-11-15T08:04:17.526" v="90"/>
          <ac:picMkLst>
            <pc:docMk/>
            <pc:sldMk cId="3579044540" sldId="317"/>
            <ac:picMk id="2" creationId="{03A679D4-7F5D-512D-4163-7187C7BFA4EE}"/>
          </ac:picMkLst>
        </pc:picChg>
        <pc:picChg chg="add del mod">
          <ac:chgData name="Geshna B-[CB.SC.U4AIE23360]" userId="S::cb.sc.u4aie23360@cb.students.amrita.edu::8d69d552-bb84-41df-a99e-dc25dadaeff3" providerId="AD" clId="Web-{851F3C1D-CD1D-1472-A6AB-877854D60D01}" dt="2024-11-15T08:03:52.557" v="78"/>
          <ac:picMkLst>
            <pc:docMk/>
            <pc:sldMk cId="3579044540" sldId="317"/>
            <ac:picMk id="4" creationId="{3363CDB8-6381-8DA8-792F-CDA63A5823D3}"/>
          </ac:picMkLst>
        </pc:picChg>
        <pc:picChg chg="add mod">
          <ac:chgData name="Geshna B-[CB.SC.U4AIE23360]" userId="S::cb.sc.u4aie23360@cb.students.amrita.edu::8d69d552-bb84-41df-a99e-dc25dadaeff3" providerId="AD" clId="Web-{851F3C1D-CD1D-1472-A6AB-877854D60D01}" dt="2024-11-15T08:05:56.356" v="123" actId="1076"/>
          <ac:picMkLst>
            <pc:docMk/>
            <pc:sldMk cId="3579044540" sldId="317"/>
            <ac:picMk id="6" creationId="{25EA9B98-CC0F-2D61-D646-1A1FDDACC2FE}"/>
          </ac:picMkLst>
        </pc:picChg>
      </pc:sldChg>
      <pc:sldChg chg="addSp delSp modSp new">
        <pc:chgData name="Geshna B-[CB.SC.U4AIE23360]" userId="S::cb.sc.u4aie23360@cb.students.amrita.edu::8d69d552-bb84-41df-a99e-dc25dadaeff3" providerId="AD" clId="Web-{851F3C1D-CD1D-1472-A6AB-877854D60D01}" dt="2024-11-15T08:07:03.827" v="154" actId="1076"/>
        <pc:sldMkLst>
          <pc:docMk/>
          <pc:sldMk cId="2309019772" sldId="318"/>
        </pc:sldMkLst>
        <pc:spChg chg="add mod">
          <ac:chgData name="Geshna B-[CB.SC.U4AIE23360]" userId="S::cb.sc.u4aie23360@cb.students.amrita.edu::8d69d552-bb84-41df-a99e-dc25dadaeff3" providerId="AD" clId="Web-{851F3C1D-CD1D-1472-A6AB-877854D60D01}" dt="2024-11-15T08:07:00.280" v="152" actId="1076"/>
          <ac:spMkLst>
            <pc:docMk/>
            <pc:sldMk cId="2309019772" sldId="318"/>
            <ac:spMk id="11" creationId="{DC90DDC0-0DE8-69E6-D129-1DF223530FB0}"/>
          </ac:spMkLst>
        </pc:spChg>
        <pc:spChg chg="add del mod">
          <ac:chgData name="Geshna B-[CB.SC.U4AIE23360]" userId="S::cb.sc.u4aie23360@cb.students.amrita.edu::8d69d552-bb84-41df-a99e-dc25dadaeff3" providerId="AD" clId="Web-{851F3C1D-CD1D-1472-A6AB-877854D60D01}" dt="2024-11-15T08:06:54.108" v="151"/>
          <ac:spMkLst>
            <pc:docMk/>
            <pc:sldMk cId="2309019772" sldId="318"/>
            <ac:spMk id="13" creationId="{1B04E28F-AA6A-4D1B-B749-5C196B5ECF22}"/>
          </ac:spMkLst>
        </pc:spChg>
        <pc:picChg chg="add mod">
          <ac:chgData name="Geshna B-[CB.SC.U4AIE23360]" userId="S::cb.sc.u4aie23360@cb.students.amrita.edu::8d69d552-bb84-41df-a99e-dc25dadaeff3" providerId="AD" clId="Web-{851F3C1D-CD1D-1472-A6AB-877854D60D01}" dt="2024-11-15T08:07:03.827" v="154" actId="1076"/>
          <ac:picMkLst>
            <pc:docMk/>
            <pc:sldMk cId="2309019772" sldId="318"/>
            <ac:picMk id="3" creationId="{1FB87485-1BA7-4D15-6153-BDA2AEF6AA71}"/>
          </ac:picMkLst>
        </pc:picChg>
        <pc:picChg chg="add del mod">
          <ac:chgData name="Geshna B-[CB.SC.U4AIE23360]" userId="S::cb.sc.u4aie23360@cb.students.amrita.edu::8d69d552-bb84-41df-a99e-dc25dadaeff3" providerId="AD" clId="Web-{851F3C1D-CD1D-1472-A6AB-877854D60D01}" dt="2024-11-15T08:04:04.354" v="82"/>
          <ac:picMkLst>
            <pc:docMk/>
            <pc:sldMk cId="2309019772" sldId="318"/>
            <ac:picMk id="5" creationId="{0A7F0DF8-7CAA-AE68-C500-CB3BFD9BED7F}"/>
          </ac:picMkLst>
        </pc:picChg>
        <pc:picChg chg="add del mod">
          <ac:chgData name="Geshna B-[CB.SC.U4AIE23360]" userId="S::cb.sc.u4aie23360@cb.students.amrita.edu::8d69d552-bb84-41df-a99e-dc25dadaeff3" providerId="AD" clId="Web-{851F3C1D-CD1D-1472-A6AB-877854D60D01}" dt="2024-11-15T08:04:12.776" v="87"/>
          <ac:picMkLst>
            <pc:docMk/>
            <pc:sldMk cId="2309019772" sldId="318"/>
            <ac:picMk id="7" creationId="{23AE0900-AA11-241F-52E1-59D77323C44D}"/>
          </ac:picMkLst>
        </pc:picChg>
        <pc:picChg chg="add mod">
          <ac:chgData name="Geshna B-[CB.SC.U4AIE23360]" userId="S::cb.sc.u4aie23360@cb.students.amrita.edu::8d69d552-bb84-41df-a99e-dc25dadaeff3" providerId="AD" clId="Web-{851F3C1D-CD1D-1472-A6AB-877854D60D01}" dt="2024-11-15T08:07:01.655" v="153" actId="1076"/>
          <ac:picMkLst>
            <pc:docMk/>
            <pc:sldMk cId="2309019772" sldId="318"/>
            <ac:picMk id="9" creationId="{C59D1BAC-A411-2F4B-0CFB-8F84AEFBD905}"/>
          </ac:picMkLst>
        </pc:picChg>
      </pc:sldChg>
    </pc:docChg>
  </pc:docChgLst>
  <pc:docChgLst>
    <pc:chgData name="Geshna B-[CB.SC.U4AIE23360]" userId="S::cb.sc.u4aie23360@cb.students.amrita.edu::8d69d552-bb84-41df-a99e-dc25dadaeff3" providerId="AD" clId="Web-{0B6B10CA-2B74-45B0-2E38-FB5BC837465F}"/>
    <pc:docChg chg="modSld">
      <pc:chgData name="Geshna B-[CB.SC.U4AIE23360]" userId="S::cb.sc.u4aie23360@cb.students.amrita.edu::8d69d552-bb84-41df-a99e-dc25dadaeff3" providerId="AD" clId="Web-{0B6B10CA-2B74-45B0-2E38-FB5BC837465F}" dt="2024-11-15T20:05:27.231" v="433" actId="14100"/>
      <pc:docMkLst>
        <pc:docMk/>
      </pc:docMkLst>
      <pc:sldChg chg="modSp">
        <pc:chgData name="Geshna B-[CB.SC.U4AIE23360]" userId="S::cb.sc.u4aie23360@cb.students.amrita.edu::8d69d552-bb84-41df-a99e-dc25dadaeff3" providerId="AD" clId="Web-{0B6B10CA-2B74-45B0-2E38-FB5BC837465F}" dt="2024-11-15T15:35:39.208" v="58" actId="20577"/>
        <pc:sldMkLst>
          <pc:docMk/>
          <pc:sldMk cId="2582437828" sldId="259"/>
        </pc:sldMkLst>
        <pc:spChg chg="mod">
          <ac:chgData name="Geshna B-[CB.SC.U4AIE23360]" userId="S::cb.sc.u4aie23360@cb.students.amrita.edu::8d69d552-bb84-41df-a99e-dc25dadaeff3" providerId="AD" clId="Web-{0B6B10CA-2B74-45B0-2E38-FB5BC837465F}" dt="2024-11-15T15:35:39.208" v="58" actId="20577"/>
          <ac:spMkLst>
            <pc:docMk/>
            <pc:sldMk cId="2582437828" sldId="259"/>
            <ac:spMk id="4" creationId="{7BE424FF-194E-B7ED-B082-7D50060C5E03}"/>
          </ac:spMkLst>
        </pc:spChg>
      </pc:sldChg>
      <pc:sldChg chg="addSp modSp">
        <pc:chgData name="Geshna B-[CB.SC.U4AIE23360]" userId="S::cb.sc.u4aie23360@cb.students.amrita.edu::8d69d552-bb84-41df-a99e-dc25dadaeff3" providerId="AD" clId="Web-{0B6B10CA-2B74-45B0-2E38-FB5BC837465F}" dt="2024-11-15T16:43:45.165" v="71" actId="14100"/>
        <pc:sldMkLst>
          <pc:docMk/>
          <pc:sldMk cId="2414460673" sldId="260"/>
        </pc:sldMkLst>
        <pc:spChg chg="mod">
          <ac:chgData name="Geshna B-[CB.SC.U4AIE23360]" userId="S::cb.sc.u4aie23360@cb.students.amrita.edu::8d69d552-bb84-41df-a99e-dc25dadaeff3" providerId="AD" clId="Web-{0B6B10CA-2B74-45B0-2E38-FB5BC837465F}" dt="2024-11-15T16:43:11.618" v="62" actId="1076"/>
          <ac:spMkLst>
            <pc:docMk/>
            <pc:sldMk cId="2414460673" sldId="260"/>
            <ac:spMk id="3" creationId="{257D6F1C-389A-CB95-EFD1-0B08C385A7E0}"/>
          </ac:spMkLst>
        </pc:spChg>
        <pc:spChg chg="mod">
          <ac:chgData name="Geshna B-[CB.SC.U4AIE23360]" userId="S::cb.sc.u4aie23360@cb.students.amrita.edu::8d69d552-bb84-41df-a99e-dc25dadaeff3" providerId="AD" clId="Web-{0B6B10CA-2B74-45B0-2E38-FB5BC837465F}" dt="2024-11-15T16:43:08.118" v="61" actId="1076"/>
          <ac:spMkLst>
            <pc:docMk/>
            <pc:sldMk cId="2414460673" sldId="260"/>
            <ac:spMk id="4" creationId="{7BE424FF-194E-B7ED-B082-7D50060C5E03}"/>
          </ac:spMkLst>
        </pc:spChg>
        <pc:picChg chg="add mod">
          <ac:chgData name="Geshna B-[CB.SC.U4AIE23360]" userId="S::cb.sc.u4aie23360@cb.students.amrita.edu::8d69d552-bb84-41df-a99e-dc25dadaeff3" providerId="AD" clId="Web-{0B6B10CA-2B74-45B0-2E38-FB5BC837465F}" dt="2024-11-15T16:43:45.165" v="71" actId="14100"/>
          <ac:picMkLst>
            <pc:docMk/>
            <pc:sldMk cId="2414460673" sldId="260"/>
            <ac:picMk id="2" creationId="{636B1EE6-E5EB-2AA0-5F3A-DB5497421CE3}"/>
          </ac:picMkLst>
        </pc:picChg>
      </pc:sldChg>
      <pc:sldChg chg="modSp">
        <pc:chgData name="Geshna B-[CB.SC.U4AIE23360]" userId="S::cb.sc.u4aie23360@cb.students.amrita.edu::8d69d552-bb84-41df-a99e-dc25dadaeff3" providerId="AD" clId="Web-{0B6B10CA-2B74-45B0-2E38-FB5BC837465F}" dt="2024-11-15T17:12:21.223" v="222" actId="20577"/>
        <pc:sldMkLst>
          <pc:docMk/>
          <pc:sldMk cId="517411612" sldId="296"/>
        </pc:sldMkLst>
        <pc:spChg chg="mod">
          <ac:chgData name="Geshna B-[CB.SC.U4AIE23360]" userId="S::cb.sc.u4aie23360@cb.students.amrita.edu::8d69d552-bb84-41df-a99e-dc25dadaeff3" providerId="AD" clId="Web-{0B6B10CA-2B74-45B0-2E38-FB5BC837465F}" dt="2024-11-15T17:12:21.223" v="222" actId="20577"/>
          <ac:spMkLst>
            <pc:docMk/>
            <pc:sldMk cId="517411612" sldId="296"/>
            <ac:spMk id="4" creationId="{8E2B52D9-8DFA-C9CE-2654-3FD9DDBD0259}"/>
          </ac:spMkLst>
        </pc:spChg>
      </pc:sldChg>
      <pc:sldChg chg="modSp">
        <pc:chgData name="Geshna B-[CB.SC.U4AIE23360]" userId="S::cb.sc.u4aie23360@cb.students.amrita.edu::8d69d552-bb84-41df-a99e-dc25dadaeff3" providerId="AD" clId="Web-{0B6B10CA-2B74-45B0-2E38-FB5BC837465F}" dt="2024-11-15T17:58:51.558" v="255" actId="1076"/>
        <pc:sldMkLst>
          <pc:docMk/>
          <pc:sldMk cId="574490615" sldId="297"/>
        </pc:sldMkLst>
        <pc:spChg chg="mod">
          <ac:chgData name="Geshna B-[CB.SC.U4AIE23360]" userId="S::cb.sc.u4aie23360@cb.students.amrita.edu::8d69d552-bb84-41df-a99e-dc25dadaeff3" providerId="AD" clId="Web-{0B6B10CA-2B74-45B0-2E38-FB5BC837465F}" dt="2024-11-15T17:58:51.558" v="255" actId="1076"/>
          <ac:spMkLst>
            <pc:docMk/>
            <pc:sldMk cId="574490615" sldId="297"/>
            <ac:spMk id="4" creationId="{7BE424FF-194E-B7ED-B082-7D50060C5E03}"/>
          </ac:spMkLst>
        </pc:spChg>
      </pc:sldChg>
      <pc:sldChg chg="modSp">
        <pc:chgData name="Geshna B-[CB.SC.U4AIE23360]" userId="S::cb.sc.u4aie23360@cb.students.amrita.edu::8d69d552-bb84-41df-a99e-dc25dadaeff3" providerId="AD" clId="Web-{0B6B10CA-2B74-45B0-2E38-FB5BC837465F}" dt="2024-11-15T19:37:43.293" v="425" actId="1076"/>
        <pc:sldMkLst>
          <pc:docMk/>
          <pc:sldMk cId="2612666312" sldId="305"/>
        </pc:sldMkLst>
        <pc:spChg chg="mod">
          <ac:chgData name="Geshna B-[CB.SC.U4AIE23360]" userId="S::cb.sc.u4aie23360@cb.students.amrita.edu::8d69d552-bb84-41df-a99e-dc25dadaeff3" providerId="AD" clId="Web-{0B6B10CA-2B74-45B0-2E38-FB5BC837465F}" dt="2024-11-15T19:37:43.293" v="425" actId="1076"/>
          <ac:spMkLst>
            <pc:docMk/>
            <pc:sldMk cId="2612666312" sldId="305"/>
            <ac:spMk id="4" creationId="{7BE424FF-194E-B7ED-B082-7D50060C5E03}"/>
          </ac:spMkLst>
        </pc:spChg>
      </pc:sldChg>
      <pc:sldChg chg="modSp">
        <pc:chgData name="Geshna B-[CB.SC.U4AIE23360]" userId="S::cb.sc.u4aie23360@cb.students.amrita.edu::8d69d552-bb84-41df-a99e-dc25dadaeff3" providerId="AD" clId="Web-{0B6B10CA-2B74-45B0-2E38-FB5BC837465F}" dt="2024-11-15T20:05:27.231" v="433" actId="14100"/>
        <pc:sldMkLst>
          <pc:docMk/>
          <pc:sldMk cId="4126807621" sldId="306"/>
        </pc:sldMkLst>
        <pc:spChg chg="mod">
          <ac:chgData name="Geshna B-[CB.SC.U4AIE23360]" userId="S::cb.sc.u4aie23360@cb.students.amrita.edu::8d69d552-bb84-41df-a99e-dc25dadaeff3" providerId="AD" clId="Web-{0B6B10CA-2B74-45B0-2E38-FB5BC837465F}" dt="2024-11-15T20:05:27.231" v="433" actId="14100"/>
          <ac:spMkLst>
            <pc:docMk/>
            <pc:sldMk cId="4126807621" sldId="306"/>
            <ac:spMk id="4" creationId="{7BE424FF-194E-B7ED-B082-7D50060C5E03}"/>
          </ac:spMkLst>
        </pc:spChg>
      </pc:sldChg>
      <pc:sldChg chg="modSp">
        <pc:chgData name="Geshna B-[CB.SC.U4AIE23360]" userId="S::cb.sc.u4aie23360@cb.students.amrita.edu::8d69d552-bb84-41df-a99e-dc25dadaeff3" providerId="AD" clId="Web-{0B6B10CA-2B74-45B0-2E38-FB5BC837465F}" dt="2024-11-15T15:20:05.820" v="6" actId="20577"/>
        <pc:sldMkLst>
          <pc:docMk/>
          <pc:sldMk cId="3970834744" sldId="310"/>
        </pc:sldMkLst>
        <pc:spChg chg="mod">
          <ac:chgData name="Geshna B-[CB.SC.U4AIE23360]" userId="S::cb.sc.u4aie23360@cb.students.amrita.edu::8d69d552-bb84-41df-a99e-dc25dadaeff3" providerId="AD" clId="Web-{0B6B10CA-2B74-45B0-2E38-FB5BC837465F}" dt="2024-11-15T15:20:05.820" v="6" actId="20577"/>
          <ac:spMkLst>
            <pc:docMk/>
            <pc:sldMk cId="3970834744" sldId="310"/>
            <ac:spMk id="4" creationId="{7BE424FF-194E-B7ED-B082-7D50060C5E03}"/>
          </ac:spMkLst>
        </pc:spChg>
      </pc:sldChg>
      <pc:sldChg chg="modSp">
        <pc:chgData name="Geshna B-[CB.SC.U4AIE23360]" userId="S::cb.sc.u4aie23360@cb.students.amrita.edu::8d69d552-bb84-41df-a99e-dc25dadaeff3" providerId="AD" clId="Web-{0B6B10CA-2B74-45B0-2E38-FB5BC837465F}" dt="2024-11-15T15:23:36.573" v="17" actId="1076"/>
        <pc:sldMkLst>
          <pc:docMk/>
          <pc:sldMk cId="3579044540" sldId="317"/>
        </pc:sldMkLst>
        <pc:spChg chg="mod">
          <ac:chgData name="Geshna B-[CB.SC.U4AIE23360]" userId="S::cb.sc.u4aie23360@cb.students.amrita.edu::8d69d552-bb84-41df-a99e-dc25dadaeff3" providerId="AD" clId="Web-{0B6B10CA-2B74-45B0-2E38-FB5BC837465F}" dt="2024-11-15T15:22:54.057" v="7" actId="14100"/>
          <ac:spMkLst>
            <pc:docMk/>
            <pc:sldMk cId="3579044540" sldId="317"/>
            <ac:spMk id="5" creationId="{9D0B40C4-A4A4-33E8-1A85-E0658E727FB5}"/>
          </ac:spMkLst>
        </pc:spChg>
        <pc:spChg chg="mod">
          <ac:chgData name="Geshna B-[CB.SC.U4AIE23360]" userId="S::cb.sc.u4aie23360@cb.students.amrita.edu::8d69d552-bb84-41df-a99e-dc25dadaeff3" providerId="AD" clId="Web-{0B6B10CA-2B74-45B0-2E38-FB5BC837465F}" dt="2024-11-15T15:23:02.604" v="9" actId="1076"/>
          <ac:spMkLst>
            <pc:docMk/>
            <pc:sldMk cId="3579044540" sldId="317"/>
            <ac:spMk id="7" creationId="{EB2E0186-9536-3192-919C-22AA951A2A5C}"/>
          </ac:spMkLst>
        </pc:spChg>
        <pc:spChg chg="mod">
          <ac:chgData name="Geshna B-[CB.SC.U4AIE23360]" userId="S::cb.sc.u4aie23360@cb.students.amrita.edu::8d69d552-bb84-41df-a99e-dc25dadaeff3" providerId="AD" clId="Web-{0B6B10CA-2B74-45B0-2E38-FB5BC837465F}" dt="2024-11-15T15:23:07.073" v="10" actId="1076"/>
          <ac:spMkLst>
            <pc:docMk/>
            <pc:sldMk cId="3579044540" sldId="317"/>
            <ac:spMk id="9" creationId="{6E527336-3E8A-753A-E379-863FA9081DDE}"/>
          </ac:spMkLst>
        </pc:spChg>
        <pc:picChg chg="mod">
          <ac:chgData name="Geshna B-[CB.SC.U4AIE23360]" userId="S::cb.sc.u4aie23360@cb.students.amrita.edu::8d69d552-bb84-41df-a99e-dc25dadaeff3" providerId="AD" clId="Web-{0B6B10CA-2B74-45B0-2E38-FB5BC837465F}" dt="2024-11-15T15:23:36.573" v="17" actId="1076"/>
          <ac:picMkLst>
            <pc:docMk/>
            <pc:sldMk cId="3579044540" sldId="317"/>
            <ac:picMk id="4" creationId="{AC6D1004-48D4-E72B-151E-3FA89F31D9C2}"/>
          </ac:picMkLst>
        </pc:picChg>
        <pc:picChg chg="mod">
          <ac:chgData name="Geshna B-[CB.SC.U4AIE23360]" userId="S::cb.sc.u4aie23360@cb.students.amrita.edu::8d69d552-bb84-41df-a99e-dc25dadaeff3" providerId="AD" clId="Web-{0B6B10CA-2B74-45B0-2E38-FB5BC837465F}" dt="2024-11-15T15:23:28.292" v="15" actId="14100"/>
          <ac:picMkLst>
            <pc:docMk/>
            <pc:sldMk cId="3579044540" sldId="317"/>
            <ac:picMk id="6" creationId="{25EA9B98-CC0F-2D61-D646-1A1FDDACC2FE}"/>
          </ac:picMkLst>
        </pc:picChg>
      </pc:sldChg>
    </pc:docChg>
  </pc:docChgLst>
  <pc:docChgLst>
    <pc:chgData name="Geshna B-[CB.SC.U4AIE23360]" userId="S::cb.sc.u4aie23360@cb.students.amrita.edu::8d69d552-bb84-41df-a99e-dc25dadaeff3" providerId="AD" clId="Web-{D12547F5-513B-49FB-8F3A-DB6CCCA84C8D}"/>
    <pc:docChg chg="addSld modSld">
      <pc:chgData name="Geshna B-[CB.SC.U4AIE23360]" userId="S::cb.sc.u4aie23360@cb.students.amrita.edu::8d69d552-bb84-41df-a99e-dc25dadaeff3" providerId="AD" clId="Web-{D12547F5-513B-49FB-8F3A-DB6CCCA84C8D}" dt="2024-11-16T04:32:41.085" v="285" actId="20577"/>
      <pc:docMkLst>
        <pc:docMk/>
      </pc:docMkLst>
      <pc:sldChg chg="addSp modSp">
        <pc:chgData name="Geshna B-[CB.SC.U4AIE23360]" userId="S::cb.sc.u4aie23360@cb.students.amrita.edu::8d69d552-bb84-41df-a99e-dc25dadaeff3" providerId="AD" clId="Web-{D12547F5-513B-49FB-8F3A-DB6CCCA84C8D}" dt="2024-11-16T03:37:06.535" v="64" actId="1076"/>
        <pc:sldMkLst>
          <pc:docMk/>
          <pc:sldMk cId="2985959649" sldId="262"/>
        </pc:sldMkLst>
        <pc:spChg chg="mod">
          <ac:chgData name="Geshna B-[CB.SC.U4AIE23360]" userId="S::cb.sc.u4aie23360@cb.students.amrita.edu::8d69d552-bb84-41df-a99e-dc25dadaeff3" providerId="AD" clId="Web-{D12547F5-513B-49FB-8F3A-DB6CCCA84C8D}" dt="2024-11-16T03:34:58.111" v="43" actId="1076"/>
          <ac:spMkLst>
            <pc:docMk/>
            <pc:sldMk cId="2985959649" sldId="262"/>
            <ac:spMk id="3" creationId="{257D6F1C-389A-CB95-EFD1-0B08C385A7E0}"/>
          </ac:spMkLst>
        </pc:spChg>
        <pc:spChg chg="mod">
          <ac:chgData name="Geshna B-[CB.SC.U4AIE23360]" userId="S::cb.sc.u4aie23360@cb.students.amrita.edu::8d69d552-bb84-41df-a99e-dc25dadaeff3" providerId="AD" clId="Web-{D12547F5-513B-49FB-8F3A-DB6CCCA84C8D}" dt="2024-11-16T03:36:38.504" v="58" actId="14100"/>
          <ac:spMkLst>
            <pc:docMk/>
            <pc:sldMk cId="2985959649" sldId="262"/>
            <ac:spMk id="4" creationId="{7BE424FF-194E-B7ED-B082-7D50060C5E03}"/>
          </ac:spMkLst>
        </pc:spChg>
        <pc:picChg chg="add mod">
          <ac:chgData name="Geshna B-[CB.SC.U4AIE23360]" userId="S::cb.sc.u4aie23360@cb.students.amrita.edu::8d69d552-bb84-41df-a99e-dc25dadaeff3" providerId="AD" clId="Web-{D12547F5-513B-49FB-8F3A-DB6CCCA84C8D}" dt="2024-11-16T03:37:06.535" v="64" actId="1076"/>
          <ac:picMkLst>
            <pc:docMk/>
            <pc:sldMk cId="2985959649" sldId="262"/>
            <ac:picMk id="2" creationId="{304E719E-AF6B-84C9-4768-49734A36A65E}"/>
          </ac:picMkLst>
        </pc:picChg>
      </pc:sldChg>
      <pc:sldChg chg="modSp">
        <pc:chgData name="Geshna B-[CB.SC.U4AIE23360]" userId="S::cb.sc.u4aie23360@cb.students.amrita.edu::8d69d552-bb84-41df-a99e-dc25dadaeff3" providerId="AD" clId="Web-{D12547F5-513B-49FB-8F3A-DB6CCCA84C8D}" dt="2024-11-16T04:32:41.085" v="285" actId="20577"/>
        <pc:sldMkLst>
          <pc:docMk/>
          <pc:sldMk cId="2612666312" sldId="305"/>
        </pc:sldMkLst>
        <pc:spChg chg="mod">
          <ac:chgData name="Geshna B-[CB.SC.U4AIE23360]" userId="S::cb.sc.u4aie23360@cb.students.amrita.edu::8d69d552-bb84-41df-a99e-dc25dadaeff3" providerId="AD" clId="Web-{D12547F5-513B-49FB-8F3A-DB6CCCA84C8D}" dt="2024-11-16T04:32:41.085" v="285" actId="20577"/>
          <ac:spMkLst>
            <pc:docMk/>
            <pc:sldMk cId="2612666312" sldId="305"/>
            <ac:spMk id="4" creationId="{7BE424FF-194E-B7ED-B082-7D50060C5E03}"/>
          </ac:spMkLst>
        </pc:spChg>
      </pc:sldChg>
      <pc:sldChg chg="modSp">
        <pc:chgData name="Geshna B-[CB.SC.U4AIE23360]" userId="S::cb.sc.u4aie23360@cb.students.amrita.edu::8d69d552-bb84-41df-a99e-dc25dadaeff3" providerId="AD" clId="Web-{D12547F5-513B-49FB-8F3A-DB6CCCA84C8D}" dt="2024-11-16T04:11:26.371" v="192" actId="20577"/>
        <pc:sldMkLst>
          <pc:docMk/>
          <pc:sldMk cId="4126807621" sldId="306"/>
        </pc:sldMkLst>
        <pc:spChg chg="mod">
          <ac:chgData name="Geshna B-[CB.SC.U4AIE23360]" userId="S::cb.sc.u4aie23360@cb.students.amrita.edu::8d69d552-bb84-41df-a99e-dc25dadaeff3" providerId="AD" clId="Web-{D12547F5-513B-49FB-8F3A-DB6CCCA84C8D}" dt="2024-11-16T04:11:26.371" v="192" actId="20577"/>
          <ac:spMkLst>
            <pc:docMk/>
            <pc:sldMk cId="4126807621" sldId="306"/>
            <ac:spMk id="4" creationId="{7BE424FF-194E-B7ED-B082-7D50060C5E03}"/>
          </ac:spMkLst>
        </pc:spChg>
      </pc:sldChg>
      <pc:sldChg chg="addSp delSp modSp">
        <pc:chgData name="Geshna B-[CB.SC.U4AIE23360]" userId="S::cb.sc.u4aie23360@cb.students.amrita.edu::8d69d552-bb84-41df-a99e-dc25dadaeff3" providerId="AD" clId="Web-{D12547F5-513B-49FB-8F3A-DB6CCCA84C8D}" dt="2024-11-16T03:46:14.920" v="160" actId="20577"/>
        <pc:sldMkLst>
          <pc:docMk/>
          <pc:sldMk cId="514966147" sldId="312"/>
        </pc:sldMkLst>
        <pc:spChg chg="add del mod">
          <ac:chgData name="Geshna B-[CB.SC.U4AIE23360]" userId="S::cb.sc.u4aie23360@cb.students.amrita.edu::8d69d552-bb84-41df-a99e-dc25dadaeff3" providerId="AD" clId="Web-{D12547F5-513B-49FB-8F3A-DB6CCCA84C8D}" dt="2024-11-16T03:41:43.150" v="107"/>
          <ac:spMkLst>
            <pc:docMk/>
            <pc:sldMk cId="514966147" sldId="312"/>
            <ac:spMk id="5" creationId="{7E336FEA-5E21-C6C8-4571-53D83E2A48F8}"/>
          </ac:spMkLst>
        </pc:spChg>
        <pc:spChg chg="mod">
          <ac:chgData name="Geshna B-[CB.SC.U4AIE23360]" userId="S::cb.sc.u4aie23360@cb.students.amrita.edu::8d69d552-bb84-41df-a99e-dc25dadaeff3" providerId="AD" clId="Web-{D12547F5-513B-49FB-8F3A-DB6CCCA84C8D}" dt="2024-11-16T03:46:14.920" v="160" actId="20577"/>
          <ac:spMkLst>
            <pc:docMk/>
            <pc:sldMk cId="514966147" sldId="312"/>
            <ac:spMk id="7" creationId="{C2E55FE8-A466-6954-400C-076DCB9E9B3E}"/>
          </ac:spMkLst>
        </pc:spChg>
        <pc:picChg chg="mod">
          <ac:chgData name="Geshna B-[CB.SC.U4AIE23360]" userId="S::cb.sc.u4aie23360@cb.students.amrita.edu::8d69d552-bb84-41df-a99e-dc25dadaeff3" providerId="AD" clId="Web-{D12547F5-513B-49FB-8F3A-DB6CCCA84C8D}" dt="2024-11-16T03:42:21.760" v="116" actId="1076"/>
          <ac:picMkLst>
            <pc:docMk/>
            <pc:sldMk cId="514966147" sldId="312"/>
            <ac:picMk id="6" creationId="{5CAC93BE-5DA3-D704-56FD-5FB29D41780E}"/>
          </ac:picMkLst>
        </pc:picChg>
        <pc:picChg chg="add del mod">
          <ac:chgData name="Geshna B-[CB.SC.U4AIE23360]" userId="S::cb.sc.u4aie23360@cb.students.amrita.edu::8d69d552-bb84-41df-a99e-dc25dadaeff3" providerId="AD" clId="Web-{D12547F5-513B-49FB-8F3A-DB6CCCA84C8D}" dt="2024-11-16T03:40:27.867" v="87"/>
          <ac:picMkLst>
            <pc:docMk/>
            <pc:sldMk cId="514966147" sldId="312"/>
            <ac:picMk id="8" creationId="{9C7DA300-2519-DF41-177A-AF21B5E15FDB}"/>
          </ac:picMkLst>
        </pc:picChg>
      </pc:sldChg>
      <pc:sldChg chg="modSp">
        <pc:chgData name="Geshna B-[CB.SC.U4AIE23360]" userId="S::cb.sc.u4aie23360@cb.students.amrita.edu::8d69d552-bb84-41df-a99e-dc25dadaeff3" providerId="AD" clId="Web-{D12547F5-513B-49FB-8F3A-DB6CCCA84C8D}" dt="2024-11-16T04:18:27.289" v="278" actId="20577"/>
        <pc:sldMkLst>
          <pc:docMk/>
          <pc:sldMk cId="3203686458" sldId="313"/>
        </pc:sldMkLst>
        <pc:spChg chg="mod">
          <ac:chgData name="Geshna B-[CB.SC.U4AIE23360]" userId="S::cb.sc.u4aie23360@cb.students.amrita.edu::8d69d552-bb84-41df-a99e-dc25dadaeff3" providerId="AD" clId="Web-{D12547F5-513B-49FB-8F3A-DB6CCCA84C8D}" dt="2024-11-16T04:18:27.289" v="278" actId="20577"/>
          <ac:spMkLst>
            <pc:docMk/>
            <pc:sldMk cId="3203686458" sldId="313"/>
            <ac:spMk id="2" creationId="{9A0D0E1B-7EE3-453A-11FF-D5C3711B16F6}"/>
          </ac:spMkLst>
        </pc:spChg>
      </pc:sldChg>
      <pc:sldChg chg="addSp modSp new">
        <pc:chgData name="Geshna B-[CB.SC.U4AIE23360]" userId="S::cb.sc.u4aie23360@cb.students.amrita.edu::8d69d552-bb84-41df-a99e-dc25dadaeff3" providerId="AD" clId="Web-{D12547F5-513B-49FB-8F3A-DB6CCCA84C8D}" dt="2024-11-16T03:32:23.031" v="28" actId="1076"/>
        <pc:sldMkLst>
          <pc:docMk/>
          <pc:sldMk cId="2356491147" sldId="320"/>
        </pc:sldMkLst>
        <pc:spChg chg="add mod">
          <ac:chgData name="Geshna B-[CB.SC.U4AIE23360]" userId="S::cb.sc.u4aie23360@cb.students.amrita.edu::8d69d552-bb84-41df-a99e-dc25dadaeff3" providerId="AD" clId="Web-{D12547F5-513B-49FB-8F3A-DB6CCCA84C8D}" dt="2024-11-16T03:32:08.171" v="23" actId="14100"/>
          <ac:spMkLst>
            <pc:docMk/>
            <pc:sldMk cId="2356491147" sldId="320"/>
            <ac:spMk id="3" creationId="{1F616075-1926-BA26-87E3-80105D7AA8FE}"/>
          </ac:spMkLst>
        </pc:spChg>
        <pc:picChg chg="add mod">
          <ac:chgData name="Geshna B-[CB.SC.U4AIE23360]" userId="S::cb.sc.u4aie23360@cb.students.amrita.edu::8d69d552-bb84-41df-a99e-dc25dadaeff3" providerId="AD" clId="Web-{D12547F5-513B-49FB-8F3A-DB6CCCA84C8D}" dt="2024-11-16T03:32:23.031" v="28" actId="1076"/>
          <ac:picMkLst>
            <pc:docMk/>
            <pc:sldMk cId="2356491147" sldId="320"/>
            <ac:picMk id="4" creationId="{44902F6D-01DA-130D-2F38-65F03BAC3617}"/>
          </ac:picMkLst>
        </pc:picChg>
      </pc:sldChg>
      <pc:sldChg chg="addSp delSp modSp add replId">
        <pc:chgData name="Geshna B-[CB.SC.U4AIE23360]" userId="S::cb.sc.u4aie23360@cb.students.amrita.edu::8d69d552-bb84-41df-a99e-dc25dadaeff3" providerId="AD" clId="Web-{D12547F5-513B-49FB-8F3A-DB6CCCA84C8D}" dt="2024-11-16T03:45:53.076" v="152" actId="14100"/>
        <pc:sldMkLst>
          <pc:docMk/>
          <pc:sldMk cId="1318626204" sldId="321"/>
        </pc:sldMkLst>
        <pc:spChg chg="add del">
          <ac:chgData name="Geshna B-[CB.SC.U4AIE23360]" userId="S::cb.sc.u4aie23360@cb.students.amrita.edu::8d69d552-bb84-41df-a99e-dc25dadaeff3" providerId="AD" clId="Web-{D12547F5-513B-49FB-8F3A-DB6CCCA84C8D}" dt="2024-11-16T03:40:32.133" v="89"/>
          <ac:spMkLst>
            <pc:docMk/>
            <pc:sldMk cId="1318626204" sldId="321"/>
            <ac:spMk id="2" creationId="{687C33EF-E008-ECFD-875F-FC8C0A0FCF3E}"/>
          </ac:spMkLst>
        </pc:spChg>
        <pc:spChg chg="mod">
          <ac:chgData name="Geshna B-[CB.SC.U4AIE23360]" userId="S::cb.sc.u4aie23360@cb.students.amrita.edu::8d69d552-bb84-41df-a99e-dc25dadaeff3" providerId="AD" clId="Web-{D12547F5-513B-49FB-8F3A-DB6CCCA84C8D}" dt="2024-11-16T03:41:35.462" v="106" actId="20577"/>
          <ac:spMkLst>
            <pc:docMk/>
            <pc:sldMk cId="1318626204" sldId="321"/>
            <ac:spMk id="7" creationId="{C2E55FE8-A466-6954-400C-076DCB9E9B3E}"/>
          </ac:spMkLst>
        </pc:spChg>
        <pc:picChg chg="add mod">
          <ac:chgData name="Geshna B-[CB.SC.U4AIE23360]" userId="S::cb.sc.u4aie23360@cb.students.amrita.edu::8d69d552-bb84-41df-a99e-dc25dadaeff3" providerId="AD" clId="Web-{D12547F5-513B-49FB-8F3A-DB6CCCA84C8D}" dt="2024-11-16T03:45:53.076" v="152" actId="14100"/>
          <ac:picMkLst>
            <pc:docMk/>
            <pc:sldMk cId="1318626204" sldId="321"/>
            <ac:picMk id="5" creationId="{AF292B77-8CC4-9054-32AB-6B6A07760D43}"/>
          </ac:picMkLst>
        </pc:picChg>
        <pc:picChg chg="del">
          <ac:chgData name="Geshna B-[CB.SC.U4AIE23360]" userId="S::cb.sc.u4aie23360@cb.students.amrita.edu::8d69d552-bb84-41df-a99e-dc25dadaeff3" providerId="AD" clId="Web-{D12547F5-513B-49FB-8F3A-DB6CCCA84C8D}" dt="2024-11-16T03:38:37.021" v="68"/>
          <ac:picMkLst>
            <pc:docMk/>
            <pc:sldMk cId="1318626204" sldId="321"/>
            <ac:picMk id="6" creationId="{5CAC93BE-5DA3-D704-56FD-5FB29D41780E}"/>
          </ac:picMkLst>
        </pc:picChg>
        <pc:picChg chg="add mod">
          <ac:chgData name="Geshna B-[CB.SC.U4AIE23360]" userId="S::cb.sc.u4aie23360@cb.students.amrita.edu::8d69d552-bb84-41df-a99e-dc25dadaeff3" providerId="AD" clId="Web-{D12547F5-513B-49FB-8F3A-DB6CCCA84C8D}" dt="2024-11-16T03:45:46.435" v="150" actId="1076"/>
          <ac:picMkLst>
            <pc:docMk/>
            <pc:sldMk cId="1318626204" sldId="321"/>
            <ac:picMk id="8" creationId="{C75148E5-1AA6-47F5-A76A-D5A349C40324}"/>
          </ac:picMkLst>
        </pc:picChg>
      </pc:sldChg>
      <pc:sldChg chg="addSp modSp new">
        <pc:chgData name="Geshna B-[CB.SC.U4AIE23360]" userId="S::cb.sc.u4aie23360@cb.students.amrita.edu::8d69d552-bb84-41df-a99e-dc25dadaeff3" providerId="AD" clId="Web-{D12547F5-513B-49FB-8F3A-DB6CCCA84C8D}" dt="2024-11-16T03:46:21.905" v="162" actId="20577"/>
        <pc:sldMkLst>
          <pc:docMk/>
          <pc:sldMk cId="3491466222" sldId="322"/>
        </pc:sldMkLst>
        <pc:spChg chg="add mod">
          <ac:chgData name="Geshna B-[CB.SC.U4AIE23360]" userId="S::cb.sc.u4aie23360@cb.students.amrita.edu::8d69d552-bb84-41df-a99e-dc25dadaeff3" providerId="AD" clId="Web-{D12547F5-513B-49FB-8F3A-DB6CCCA84C8D}" dt="2024-11-16T03:46:21.905" v="162" actId="20577"/>
          <ac:spMkLst>
            <pc:docMk/>
            <pc:sldMk cId="3491466222" sldId="322"/>
            <ac:spMk id="3" creationId="{01436EC4-043D-D6F2-285E-55311A7CC35B}"/>
          </ac:spMkLst>
        </pc:spChg>
        <pc:picChg chg="add mod">
          <ac:chgData name="Geshna B-[CB.SC.U4AIE23360]" userId="S::cb.sc.u4aie23360@cb.students.amrita.edu::8d69d552-bb84-41df-a99e-dc25dadaeff3" providerId="AD" clId="Web-{D12547F5-513B-49FB-8F3A-DB6CCCA84C8D}" dt="2024-11-16T03:45:24.404" v="145" actId="1076"/>
          <ac:picMkLst>
            <pc:docMk/>
            <pc:sldMk cId="3491466222" sldId="322"/>
            <ac:picMk id="4" creationId="{8022B8E9-5ACD-2051-2C45-3935B64B6245}"/>
          </ac:picMkLst>
        </pc:picChg>
        <pc:picChg chg="add mod">
          <ac:chgData name="Geshna B-[CB.SC.U4AIE23360]" userId="S::cb.sc.u4aie23360@cb.students.amrita.edu::8d69d552-bb84-41df-a99e-dc25dadaeff3" providerId="AD" clId="Web-{D12547F5-513B-49FB-8F3A-DB6CCCA84C8D}" dt="2024-11-16T03:45:41.107" v="149" actId="1076"/>
          <ac:picMkLst>
            <pc:docMk/>
            <pc:sldMk cId="3491466222" sldId="322"/>
            <ac:picMk id="5" creationId="{F773C67A-578A-D0DF-27FB-7624E8975A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TITLE +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Josefin Slab SemiBold"/>
              <a:buAutoNum type="arabicPeriod"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57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4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6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55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TITLE +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247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ctrTitle"/>
          </p:nvPr>
        </p:nvSpPr>
        <p:spPr>
          <a:xfrm>
            <a:off x="5909550" y="1715300"/>
            <a:ext cx="18153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59095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40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sz="28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5" r:id="rId2"/>
    <p:sldLayoutId id="2147483668" r:id="rId3"/>
    <p:sldLayoutId id="2147483669" r:id="rId4"/>
    <p:sldLayoutId id="2147483670" r:id="rId5"/>
    <p:sldLayoutId id="214748367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346617" y="3961146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>
                <a:latin typeface="Abel"/>
                <a:ea typeface="Abel"/>
                <a:cs typeface="Abel"/>
                <a:sym typeface="Abel"/>
              </a:rPr>
              <a:t>Vada </a:t>
            </a:r>
            <a:r>
              <a:rPr lang="en-IN" sz="1200" b="1" err="1">
                <a:latin typeface="Abel"/>
                <a:ea typeface="Abel"/>
                <a:cs typeface="Abel"/>
                <a:sym typeface="Abel"/>
              </a:rPr>
              <a:t>Gouri</a:t>
            </a:r>
            <a:r>
              <a:rPr lang="en-IN" sz="1200" b="1"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IN" sz="1200" b="1" err="1">
                <a:latin typeface="Abel"/>
                <a:ea typeface="Abel"/>
                <a:cs typeface="Abel"/>
                <a:sym typeface="Abel"/>
              </a:rPr>
              <a:t>Hansika</a:t>
            </a:r>
            <a:r>
              <a:rPr lang="en-IN" sz="1200" b="1">
                <a:latin typeface="Abel"/>
                <a:ea typeface="Abel"/>
                <a:cs typeface="Abel"/>
                <a:sym typeface="Abel"/>
              </a:rPr>
              <a:t> Reddy[CB.SC.U4AIE23304]​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>
                <a:latin typeface="Abel"/>
                <a:ea typeface="Abel"/>
                <a:cs typeface="Abel"/>
                <a:sym typeface="Abel"/>
              </a:rPr>
              <a:t>Malavika S Prasad[CB.SC.U4AIE23315]​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err="1">
                <a:latin typeface="Abel"/>
                <a:ea typeface="Abel"/>
                <a:cs typeface="Abel"/>
                <a:sym typeface="Abel"/>
              </a:rPr>
              <a:t>Katikala</a:t>
            </a:r>
            <a:r>
              <a:rPr lang="en-IN" sz="1200" b="1"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IN" sz="1200" b="1" err="1">
                <a:latin typeface="Abel"/>
                <a:ea typeface="Abel"/>
                <a:cs typeface="Abel"/>
                <a:sym typeface="Abel"/>
              </a:rPr>
              <a:t>Deedepya</a:t>
            </a:r>
            <a:r>
              <a:rPr lang="en-IN" sz="1200" b="1">
                <a:latin typeface="Abel"/>
                <a:ea typeface="Abel"/>
                <a:cs typeface="Abel"/>
                <a:sym typeface="Abel"/>
              </a:rPr>
              <a:t>[CB.SC.U4AIE23349]​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err="1">
                <a:latin typeface="Abel"/>
                <a:ea typeface="Abel"/>
                <a:cs typeface="Abel"/>
                <a:sym typeface="Abel"/>
              </a:rPr>
              <a:t>Geshna</a:t>
            </a:r>
            <a:r>
              <a:rPr lang="en-IN" sz="1200" b="1">
                <a:latin typeface="Abel"/>
                <a:ea typeface="Abel"/>
                <a:cs typeface="Abel"/>
                <a:sym typeface="Abel"/>
              </a:rPr>
              <a:t> B[CB.SC.U4AIE23360]​</a:t>
            </a:r>
            <a:endParaRPr sz="12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4" name="Google Shape;94;p22"/>
          <p:cNvSpPr txBox="1">
            <a:spLocks noGrp="1"/>
          </p:cNvSpPr>
          <p:nvPr>
            <p:ph type="ctrTitle"/>
          </p:nvPr>
        </p:nvSpPr>
        <p:spPr>
          <a:xfrm>
            <a:off x="210429" y="860454"/>
            <a:ext cx="5898541" cy="28269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latin typeface="Times New Roman" panose="02020603050405020304" pitchFamily="18" charset="0"/>
                <a:cs typeface="Times New Roman" panose="02020603050405020304" pitchFamily="18" charset="0"/>
              </a:rPr>
              <a:t>Multi-Model Approach for Genetic Mutation Prioritization in Cancer Detection</a:t>
            </a:r>
          </a:p>
        </p:txBody>
      </p:sp>
      <p:sp>
        <p:nvSpPr>
          <p:cNvPr id="2" name="Google Shape;93;p22">
            <a:extLst>
              <a:ext uri="{FF2B5EF4-FFF2-40B4-BE49-F238E27FC236}">
                <a16:creationId xmlns:a16="http://schemas.microsoft.com/office/drawing/2014/main" id="{07790015-4226-94A3-4763-299607479C14}"/>
              </a:ext>
            </a:extLst>
          </p:cNvPr>
          <p:cNvSpPr txBox="1">
            <a:spLocks/>
          </p:cNvSpPr>
          <p:nvPr/>
        </p:nvSpPr>
        <p:spPr>
          <a:xfrm>
            <a:off x="210429" y="3639246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Abel"/>
              <a:buNone/>
              <a:defRPr sz="1100" b="0" i="0" u="none" strike="noStrike" cap="none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IN" sz="1200" b="1">
                <a:latin typeface="Abel"/>
                <a:ea typeface="Abel"/>
                <a:cs typeface="Abel"/>
                <a:sym typeface="Abel"/>
              </a:rPr>
              <a:t>By group D10​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2B52D9-8DFA-C9CE-2654-3FD9DDBD0259}"/>
              </a:ext>
            </a:extLst>
          </p:cNvPr>
          <p:cNvSpPr txBox="1"/>
          <p:nvPr/>
        </p:nvSpPr>
        <p:spPr>
          <a:xfrm>
            <a:off x="698690" y="903581"/>
            <a:ext cx="8337025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>
                <a:latin typeface="Times New Roman"/>
                <a:cs typeface="Times New Roman"/>
              </a:rPr>
              <a:t>Overview of </a:t>
            </a:r>
            <a:r>
              <a:rPr lang="en-IN" sz="1700" b="1" err="1">
                <a:latin typeface="Times New Roman"/>
                <a:cs typeface="Times New Roman"/>
              </a:rPr>
              <a:t>CountVectorizer</a:t>
            </a:r>
            <a:r>
              <a:rPr lang="en-IN" sz="1700" b="1">
                <a:latin typeface="Times New Roman"/>
                <a:cs typeface="Times New Roman"/>
              </a:rPr>
              <a:t>:</a:t>
            </a:r>
            <a:r>
              <a:rPr lang="en-IN" sz="1700">
                <a:latin typeface="Times New Roman"/>
                <a:cs typeface="Times New Roman"/>
              </a:rPr>
              <a:t> The </a:t>
            </a:r>
            <a:r>
              <a:rPr lang="en-IN" sz="1700" err="1">
                <a:latin typeface="Times New Roman"/>
                <a:cs typeface="Times New Roman"/>
              </a:rPr>
              <a:t>CountVectorizer</a:t>
            </a:r>
            <a:r>
              <a:rPr lang="en-IN" sz="1700">
                <a:latin typeface="Times New Roman"/>
                <a:cs typeface="Times New Roman"/>
              </a:rPr>
              <a:t> method converts clinical text into a matrix format where each word's occurrence is represented as a frequency count. This approach provides a straightforward, interpretable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>
                <a:latin typeface="Times New Roman"/>
                <a:cs typeface="Times New Roman"/>
              </a:rPr>
              <a:t>Process of Implementation: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  <a:cs typeface="Times New Roman"/>
              </a:rPr>
              <a:t>Tokenization:</a:t>
            </a:r>
            <a:r>
              <a:rPr lang="en-IN" sz="1700">
                <a:latin typeface="Times New Roman"/>
                <a:cs typeface="Times New Roman"/>
              </a:rPr>
              <a:t> Each clinical description is tokenized into individual words.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</a:rPr>
              <a:t>Vocabulary Creation</a:t>
            </a:r>
            <a:r>
              <a:rPr lang="en-IN" sz="1700">
                <a:latin typeface="Times New Roman"/>
              </a:rPr>
              <a:t>: Builds a vocabulary of all unique tokens in the dataset.</a:t>
            </a:r>
          </a:p>
          <a:p>
            <a:pPr marL="914400" lvl="2">
              <a:buFont typeface="Wingdings"/>
              <a:buChar char="§"/>
            </a:pPr>
            <a:r>
              <a:rPr lang="en-IN" sz="1700" b="1">
                <a:latin typeface="Times New Roman"/>
              </a:rPr>
              <a:t>    Count Matrix </a:t>
            </a:r>
            <a:r>
              <a:rPr lang="en-IN" sz="1700" b="1" err="1">
                <a:latin typeface="Times New Roman"/>
              </a:rPr>
              <a:t>Generation</a:t>
            </a:r>
            <a:r>
              <a:rPr lang="en-IN" sz="1700" err="1">
                <a:latin typeface="Times New Roman"/>
              </a:rPr>
              <a:t>:Creates</a:t>
            </a:r>
            <a:r>
              <a:rPr lang="en-IN" sz="1700">
                <a:latin typeface="Times New Roman"/>
              </a:rPr>
              <a:t> a sparse matrix where each row represents a document, and each column corresponds to a token from the vocabulary and each cell contains the count of the corresponding token in the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>
                <a:latin typeface="Times New Roman"/>
                <a:cs typeface="Times New Roman"/>
              </a:rPr>
              <a:t>Rationale for Use:</a:t>
            </a:r>
            <a:r>
              <a:rPr lang="en-IN" sz="1700">
                <a:latin typeface="Times New Roman"/>
                <a:cs typeface="Times New Roman"/>
              </a:rPr>
              <a:t> </a:t>
            </a:r>
            <a:r>
              <a:rPr lang="en-IN" sz="1700" err="1">
                <a:latin typeface="Times New Roman"/>
                <a:cs typeface="Times New Roman"/>
              </a:rPr>
              <a:t>CountVectorizer</a:t>
            </a:r>
            <a:r>
              <a:rPr lang="en-IN" sz="1700">
                <a:latin typeface="Times New Roman"/>
                <a:cs typeface="Times New Roman"/>
              </a:rPr>
              <a:t> is effective for scenarios where raw word occurrence is critical, providing a foundational text representation for machine learning models.</a:t>
            </a:r>
            <a:endParaRPr lang="en-IN" sz="17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>
                <a:latin typeface="Times New Roman"/>
                <a:cs typeface="Times New Roman"/>
              </a:rPr>
              <a:t>Challenges and Limitations:</a:t>
            </a:r>
            <a:r>
              <a:rPr lang="en-IN" sz="1700">
                <a:latin typeface="Times New Roman"/>
                <a:cs typeface="Times New Roman"/>
              </a:rPr>
              <a:t> Although simple, this method does not account for word importance or context, leading to limitations in cases where meaning needs to be derived from word relationships.</a:t>
            </a:r>
            <a:endParaRPr lang="en-US" sz="170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981C0-12DB-74F5-28F3-EA456C1E74F8}"/>
              </a:ext>
            </a:extLst>
          </p:cNvPr>
          <p:cNvSpPr txBox="1"/>
          <p:nvPr/>
        </p:nvSpPr>
        <p:spPr>
          <a:xfrm>
            <a:off x="307445" y="134140"/>
            <a:ext cx="6400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CountVectorizer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1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437745" y="35019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TF-IDF Vectorizer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577845" y="1139250"/>
            <a:ext cx="8425749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/>
                <a:cs typeface="Times New Roman"/>
              </a:rPr>
              <a:t>Introduction to TF-IDF:</a:t>
            </a:r>
            <a:r>
              <a:rPr lang="en-IN" sz="1800">
                <a:latin typeface="Times New Roman"/>
                <a:cs typeface="Times New Roman"/>
              </a:rPr>
              <a:t> Term Frequency-Inverse Document Frequency (TF-IDF) assigns weights to words based on their importance in the document, thus prioritizing terms that are informative and appear uniquely within a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/>
                <a:cs typeface="Times New Roman"/>
              </a:rPr>
              <a:t>Process Explanation: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800" b="1">
                <a:latin typeface="Times New Roman"/>
                <a:cs typeface="Times New Roman"/>
              </a:rPr>
              <a:t>Term Frequency (TF):</a:t>
            </a:r>
            <a:r>
              <a:rPr lang="en-IN" sz="1800">
                <a:latin typeface="Times New Roman"/>
                <a:cs typeface="Times New Roman"/>
              </a:rPr>
              <a:t> The frequency of each term within a document.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800" b="1">
                <a:latin typeface="Times New Roman"/>
                <a:cs typeface="Times New Roman"/>
              </a:rPr>
              <a:t>Inverse Document Frequency (IDF):</a:t>
            </a:r>
            <a:r>
              <a:rPr lang="en-IN" sz="1800">
                <a:latin typeface="Times New Roman"/>
                <a:cs typeface="Times New Roman"/>
              </a:rPr>
              <a:t> A measure to downscale common terms that appear across multiple documents.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800" b="1">
                <a:latin typeface="Times New Roman"/>
                <a:cs typeface="Times New Roman"/>
              </a:rPr>
              <a:t>TF-IDF weights: </a:t>
            </a:r>
            <a:r>
              <a:rPr lang="en-IN" sz="1800">
                <a:latin typeface="Times New Roman"/>
              </a:rPr>
              <a:t>Multiply TF and IDF values for each term.</a:t>
            </a:r>
            <a:endParaRPr lang="en-IN" sz="180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/>
                <a:cs typeface="Times New Roman"/>
              </a:rPr>
              <a:t>Advantages:</a:t>
            </a:r>
            <a:r>
              <a:rPr lang="en-IN" sz="1800">
                <a:latin typeface="Times New Roman"/>
                <a:cs typeface="Times New Roman"/>
              </a:rPr>
              <a:t> TF-IDF reduces the influence of frequent, less informative words and highlights unique words that may be critical for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/>
                <a:cs typeface="Times New Roman"/>
              </a:rPr>
              <a:t>Applications in Our Model:</a:t>
            </a:r>
            <a:r>
              <a:rPr lang="en-IN" sz="1800">
                <a:latin typeface="Times New Roman"/>
                <a:cs typeface="Times New Roman"/>
              </a:rPr>
              <a:t> By emphasizing unique terms, TF-IDF enhances the model's ability to differentiate between mutation classes based on nuanced language features.</a:t>
            </a:r>
            <a:endParaRPr lang="en-US" sz="18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490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437745" y="35019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-80739" y="961051"/>
            <a:ext cx="9224739" cy="38322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IN" sz="18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Understanding Word2Vec: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Word2Vec is a neural network-based approach </a:t>
            </a:r>
            <a:r>
              <a:rPr lang="en-US" sz="1800">
                <a:latin typeface="Times New Roman"/>
                <a:cs typeface="Times New Roman"/>
              </a:rPr>
              <a:t>that converts words into numerical vectors while capturing their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semantic </a:t>
            </a:r>
            <a:r>
              <a:rPr lang="en-US" sz="1800">
                <a:latin typeface="Times New Roman"/>
                <a:cs typeface="Times New Roman"/>
              </a:rPr>
              <a:t>meanings and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relationships.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Implementation Steps:</a:t>
            </a:r>
            <a:endParaRPr lang="en-IN" sz="1800" b="0" i="0" u="none" strike="noStrike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Contextual Embedding: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Words are represented based on the context they appear in, with </a:t>
            </a:r>
            <a:r>
              <a:rPr lang="en-IN" sz="1800">
                <a:latin typeface="Times New Roman"/>
                <a:cs typeface="Times New Roman"/>
              </a:rPr>
              <a:t>neighbouring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words influencing the vector.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Vector Representation: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Each word is mapped to a vector, which encodes semantic similarity and meaning.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IN" sz="1800">
                <a:latin typeface="Times New Roman"/>
                <a:cs typeface="Times New Roman"/>
              </a:rPr>
              <a:t>Two main approaches: </a:t>
            </a:r>
            <a:r>
              <a:rPr lang="en-IN" sz="1800" b="1">
                <a:latin typeface="Times New Roman"/>
                <a:cs typeface="Times New Roman"/>
              </a:rPr>
              <a:t>CBOW </a:t>
            </a:r>
            <a:r>
              <a:rPr lang="en-IN" sz="1800">
                <a:latin typeface="Times New Roman"/>
                <a:cs typeface="Times New Roman"/>
              </a:rPr>
              <a:t>and </a:t>
            </a:r>
            <a:r>
              <a:rPr lang="en-IN" sz="1800" b="1">
                <a:latin typeface="Times New Roman"/>
                <a:cs typeface="Times New Roman"/>
              </a:rPr>
              <a:t>Skip Gram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Benefits for the Project: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Word2Vec enables our model to understand relationships and context in clinical text, improving its ability to detect relevant mutations.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Limitations: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This method can require substantial computational resources and may introduce complexities in interpretation.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70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437745" y="35019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Doc</a:t>
            </a:r>
            <a:r>
              <a:rPr lang="en-IN" sz="4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2Vec</a:t>
            </a:r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359125" y="1170314"/>
            <a:ext cx="8425749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Doc2Vec: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Extending the Word2Vec approach, Doc2Vec creates embeddings for entire documents, capturing broader context across full clinical descriptions.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Paragraph Vectoring: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Each clinical description is represented as a single 		vector that encapsulates the entire document’s meaning.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Contextual Embedding: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Embeddings are influenced by the context of words 	and sentences within each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Advantages in Our Analysis: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By capturing document-level features, Doc2Vec enables our model to consider broader contextual patterns, which is valuable for differentiating mutation classes based on detailed descriptions.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Doc2Vec can be complex to implement and may be computationally intensive, especially on larger datasets.</a:t>
            </a: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6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5654-3F2B-6580-6F6C-F887E12CD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1555" y="3020833"/>
            <a:ext cx="3236973" cy="384900"/>
          </a:xfrm>
        </p:spPr>
        <p:txBody>
          <a:bodyPr/>
          <a:lstStyle/>
          <a:p>
            <a:r>
              <a:rPr lang="en-US" sz="2800">
                <a:latin typeface="Arial Hebrew Scholar" pitchFamily="2" charset="-79"/>
                <a:cs typeface="Arial Hebrew Scholar" pitchFamily="2" charset="-79"/>
              </a:rPr>
              <a:t>Model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2E8C6-E33F-6D84-1139-6C83B61B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054" y="1713133"/>
            <a:ext cx="4018200" cy="1307700"/>
          </a:xfrm>
        </p:spPr>
        <p:txBody>
          <a:bodyPr/>
          <a:lstStyle/>
          <a:p>
            <a:r>
              <a:rPr lang="en-US" sz="4800">
                <a:latin typeface="Arial Hebrew Scholar" pitchFamily="2" charset="-79"/>
                <a:cs typeface="Arial Hebrew Scholar" pitchFamily="2" charset="-79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0653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437745" y="217849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437745" y="1098125"/>
            <a:ext cx="8425749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/>
                <a:cs typeface="Times New Roman"/>
              </a:rPr>
              <a:t>About Logistic Regression:</a:t>
            </a:r>
          </a:p>
          <a:p>
            <a:r>
              <a:rPr lang="en-IN" sz="1800" b="1">
                <a:latin typeface="Times New Roman"/>
                <a:cs typeface="Times New Roman"/>
              </a:rPr>
              <a:t>	Purpose:</a:t>
            </a:r>
            <a:r>
              <a:rPr lang="en-IN" sz="1800">
                <a:latin typeface="Times New Roman"/>
                <a:cs typeface="Times New Roman"/>
              </a:rPr>
              <a:t> Logistic Regression is used for binary classification problems,          predicting probabilities and class labels based on input features.</a:t>
            </a:r>
          </a:p>
          <a:p>
            <a:r>
              <a:rPr lang="en-IN" sz="1800" b="1">
                <a:latin typeface="Times New Roman"/>
                <a:cs typeface="Times New Roman"/>
              </a:rPr>
              <a:t>	Working Mechanism:</a:t>
            </a:r>
            <a:r>
              <a:rPr lang="en-IN" sz="1800">
                <a:latin typeface="Times New Roman"/>
                <a:cs typeface="Times New Roman"/>
              </a:rPr>
              <a:t> It uses a logistic function to model the probability        that a given input belongs to a particular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/>
                <a:cs typeface="Times New Roman"/>
              </a:rPr>
              <a:t>Why Logistic Regression:</a:t>
            </a:r>
            <a:r>
              <a:rPr lang="en-IN" sz="1800">
                <a:latin typeface="Times New Roman"/>
                <a:cs typeface="Times New Roman"/>
              </a:rPr>
              <a:t> Known for simplicity and interpretability, it works effectively on linearly separable data, making it suitable as a baseline model in our classification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/>
                <a:cs typeface="Times New Roman"/>
              </a:rPr>
              <a:t>Project Relevance:</a:t>
            </a:r>
          </a:p>
          <a:p>
            <a:r>
              <a:rPr lang="en-IN" sz="1800" b="1">
                <a:latin typeface="Times New Roman"/>
                <a:cs typeface="Times New Roman"/>
              </a:rPr>
              <a:t>	Application:</a:t>
            </a:r>
            <a:r>
              <a:rPr lang="en-IN" sz="1800">
                <a:latin typeface="Times New Roman"/>
                <a:cs typeface="Times New Roman"/>
              </a:rPr>
              <a:t> We implemented Logistic Regression as one of our initial models 	to observe baseline performance, helping us benchmark improvements with 	more complex models.</a:t>
            </a:r>
          </a:p>
          <a:p>
            <a:r>
              <a:rPr lang="en-IN" sz="1800" b="1">
                <a:latin typeface="Times New Roman"/>
                <a:cs typeface="Times New Roman"/>
              </a:rPr>
              <a:t>	Interpretability:</a:t>
            </a:r>
            <a:r>
              <a:rPr lang="en-IN" sz="1800">
                <a:latin typeface="Times New Roman"/>
                <a:cs typeface="Times New Roman"/>
              </a:rPr>
              <a:t> By examining the coefficient values, we were able to identify 	which terms had a stronger influence on specific mutation classes.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1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510431" y="785304"/>
            <a:ext cx="8123138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Process: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Applied: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Applied Logistic Regression to each vectorized 	data representation (TF-IDF, 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CountVectorizer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Word2Vec, Doc2Vec).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Hyperparameter Tuning: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Used </a:t>
            </a:r>
            <a:r>
              <a:rPr lang="en-IN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to tune parameters such 	as C (regularization strength) to optimize model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and Observations: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Performance Results: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Logistic Regression provided a solid baseline, with 	moderate accuracy across 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techniques.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Insights: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 differences in performance when using various 	vectorizers, giving us insights into the suitability of each vectorizer for this 	model.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Challenges: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Limitations in handling non-linear relationships were observed, 	paving the way for more complex models.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688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280309" y="362227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 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527567" y="1193391"/>
            <a:ext cx="8425749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About Random Forest: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Purpose: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Random Forest is an ensemble method that combines multiple 	decision trees, offering high accuracy and the ability to handle non-linear data.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Working Mechanism: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Each tree is built on random samples of the data, with 	predictions aggregated to improve generalization and reduce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Why Random Forest: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Effective for datasets with complex patterns and interactions, making it suitable for genetic mutation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Relevance: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Application: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Implemented Random Forest to handle complex relationships 	within clinical data, as its ensemble approach improves predictive accuracy 	over single models.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Feature Importance Analysis: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feature 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importances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, helping us 	identify terms or patterns most relevant to each mutation class.</a:t>
            </a:r>
          </a:p>
        </p:txBody>
      </p:sp>
    </p:spTree>
    <p:extLst>
      <p:ext uri="{BB962C8B-B14F-4D97-AF65-F5344CB8AC3E}">
        <p14:creationId xmlns:p14="http://schemas.microsoft.com/office/powerpoint/2010/main" val="354881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510431" y="532641"/>
            <a:ext cx="8123138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Process: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Applied: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Used on all vectorized data representations to 	explore how different feature extraction techniques impact Random Forest 	performance.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Hyperparameter Tuning: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Optimized parameters 	like 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(number of trees) and </a:t>
            </a:r>
            <a:r>
              <a:rPr lang="en-IN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using </a:t>
            </a:r>
            <a:r>
              <a:rPr lang="en-IN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to 	achieve balanced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 and Observations: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Performance Results: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Demonstrated high accuracy, particularly on TF-IDF 	and Word2Vec, reflecting the model’s ability to capture complex patterns.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Insights: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Observed that Random Forest performed better with certain 	vectorizers, highlighting its adaptability to feature extraction techniques.</a:t>
            </a:r>
          </a:p>
          <a:p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	Challenges: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 High computational cost and model complexity made 	interpretability more challenging compared to simpler models.</a:t>
            </a:r>
          </a:p>
        </p:txBody>
      </p:sp>
    </p:spTree>
    <p:extLst>
      <p:ext uri="{BB962C8B-B14F-4D97-AF65-F5344CB8AC3E}">
        <p14:creationId xmlns:p14="http://schemas.microsoft.com/office/powerpoint/2010/main" val="89776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310707" y="210199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 i="0" u="none" strike="noStrike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575796" y="720524"/>
            <a:ext cx="8110956" cy="424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IN" sz="1700" b="1">
                <a:latin typeface="Times New Roman"/>
              </a:rPr>
              <a:t>Overview:</a:t>
            </a:r>
            <a:endParaRPr lang="en-US" sz="1700" b="1">
              <a:latin typeface="Times New Roman"/>
            </a:endParaRPr>
          </a:p>
          <a:p>
            <a:pPr marL="1200150" lvl="2" indent="-285750">
              <a:buFont typeface="Wingdings"/>
              <a:buChar char="§"/>
            </a:pPr>
            <a:r>
              <a:rPr lang="en-IN" sz="1700" err="1">
                <a:latin typeface="Times New Roman"/>
              </a:rPr>
              <a:t>XGBoost</a:t>
            </a:r>
            <a:r>
              <a:rPr lang="en-IN" sz="1700">
                <a:latin typeface="Times New Roman"/>
              </a:rPr>
              <a:t> (Extreme Gradient Boosting) is a powerful machine learning algorithm for both classification and regression tasks.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>
                <a:latin typeface="Times New Roman"/>
              </a:rPr>
              <a:t>It is based on boosting, an ensemble technique where multiple weak models (decision trees) are combined to form a strong predictive model.</a:t>
            </a:r>
          </a:p>
          <a:p>
            <a:pPr marL="285750" indent="-285750">
              <a:buChar char="•"/>
            </a:pPr>
            <a:r>
              <a:rPr lang="en-IN" sz="1700" b="1">
                <a:latin typeface="Times New Roman"/>
              </a:rPr>
              <a:t>Key Features: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</a:rPr>
              <a:t>Ensemble Learning:</a:t>
            </a:r>
            <a:r>
              <a:rPr lang="en-IN" sz="1700">
                <a:latin typeface="Times New Roman"/>
              </a:rPr>
              <a:t> Combines predictions from multiple decision trees to improve performance.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</a:rPr>
              <a:t>Gradient Boosting:</a:t>
            </a:r>
            <a:r>
              <a:rPr lang="en-IN" sz="1700">
                <a:latin typeface="Times New Roman"/>
              </a:rPr>
              <a:t> Each tree corrects the errors made by the previous one.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</a:rPr>
              <a:t>Regularization:</a:t>
            </a:r>
            <a:r>
              <a:rPr lang="en-IN" sz="1700">
                <a:latin typeface="Times New Roman"/>
              </a:rPr>
              <a:t> Prevents overfitting through parameters like lambda and alpha.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</a:rPr>
              <a:t>Parallelization:</a:t>
            </a:r>
            <a:r>
              <a:rPr lang="en-IN" sz="1700">
                <a:latin typeface="Times New Roman"/>
              </a:rPr>
              <a:t> Efficient training on large datasets by utilizing multiple cores.</a:t>
            </a:r>
          </a:p>
          <a:p>
            <a:pPr marL="285750" indent="-285750">
              <a:buFont typeface="Arial"/>
              <a:buChar char="•"/>
            </a:pPr>
            <a:r>
              <a:rPr lang="en-IN" sz="1700" b="1">
                <a:latin typeface="Times New Roman"/>
                <a:cs typeface="Times New Roman"/>
              </a:rPr>
              <a:t>Application:</a:t>
            </a:r>
            <a:r>
              <a:rPr lang="en-IN" sz="1700">
                <a:latin typeface="Times New Roman"/>
                <a:cs typeface="Times New Roman"/>
              </a:rPr>
              <a:t> Implemented </a:t>
            </a:r>
            <a:r>
              <a:rPr lang="en-IN" sz="1700" err="1">
                <a:latin typeface="Times New Roman"/>
                <a:cs typeface="Times New Roman"/>
              </a:rPr>
              <a:t>XGBoost</a:t>
            </a:r>
            <a:r>
              <a:rPr lang="en-IN" sz="1700">
                <a:latin typeface="Times New Roman"/>
                <a:cs typeface="Times New Roman"/>
              </a:rPr>
              <a:t> for its high accuracy and efficiency which makes it   valuable for datasets with larger feature sets, as generated by techniques like   TF-IDF and Word2Vec.</a:t>
            </a:r>
          </a:p>
          <a:p>
            <a:endParaRPr lang="en-IN" sz="1700">
              <a:latin typeface="Times New Roman"/>
            </a:endParaRPr>
          </a:p>
          <a:p>
            <a:pPr marL="285750" indent="-285750">
              <a:buFont typeface="Arial,Sans-Serif"/>
              <a:buChar char="•"/>
            </a:pPr>
            <a:endParaRPr lang="en-IN" sz="17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680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D26203-B11A-A137-FD6D-B93E8F8CC54F}"/>
              </a:ext>
            </a:extLst>
          </p:cNvPr>
          <p:cNvSpPr txBox="1"/>
          <p:nvPr/>
        </p:nvSpPr>
        <p:spPr>
          <a:xfrm>
            <a:off x="164816" y="164564"/>
            <a:ext cx="56508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7D8B8-7E90-B425-E364-0647DD85D4C4}"/>
              </a:ext>
            </a:extLst>
          </p:cNvPr>
          <p:cNvSpPr txBox="1"/>
          <p:nvPr/>
        </p:nvSpPr>
        <p:spPr>
          <a:xfrm>
            <a:off x="450490" y="908599"/>
            <a:ext cx="7107647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Genetic Mutations Overview:</a:t>
            </a:r>
            <a:endParaRPr lang="en-US"/>
          </a:p>
          <a:p>
            <a:r>
              <a:rPr lang="en-US"/>
              <a:t>• Changes in DNA sequence forming a gene.</a:t>
            </a:r>
          </a:p>
          <a:p>
            <a:r>
              <a:rPr lang="en-US"/>
              <a:t>• Can range from single base pair alteration to larger chromosome segments.</a:t>
            </a:r>
          </a:p>
          <a:p>
            <a:r>
              <a:rPr lang="en-US"/>
              <a:t>• Can occur naturally or due to external factors.</a:t>
            </a:r>
          </a:p>
          <a:p>
            <a:r>
              <a:rPr lang="en-US"/>
              <a:t>• Crucial in evolution, diversity, and disease.</a:t>
            </a:r>
          </a:p>
          <a:p>
            <a:r>
              <a:rPr lang="en-US" b="1"/>
              <a:t>Types of Genetic Mutations: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Point Mutations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Insertion or Deletion (Indels)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Copy Number Variations (CNVs)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Chromosomal Mutations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Repeat Expansions</a:t>
            </a:r>
          </a:p>
          <a:p>
            <a:r>
              <a:rPr lang="en-US" b="1"/>
              <a:t>Causes of Genetic Mutations: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Spontaneous Mutations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Induced Mutations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Biological Agents</a:t>
            </a:r>
          </a:p>
        </p:txBody>
      </p:sp>
      <p:pic>
        <p:nvPicPr>
          <p:cNvPr id="7" name="Picture 6" descr="14,100+ Genetic Mutation Stock Illustrations, Royalty-Free Vector Graphics  &amp; Clip Art - iStock | Genetic mutation icon">
            <a:extLst>
              <a:ext uri="{FF2B5EF4-FFF2-40B4-BE49-F238E27FC236}">
                <a16:creationId xmlns:a16="http://schemas.microsoft.com/office/drawing/2014/main" id="{5F011A20-CDC6-5A8C-5D17-5014B87C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935" y="1873925"/>
            <a:ext cx="3752108" cy="293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7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518329" y="294372"/>
            <a:ext cx="8107343" cy="4556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IN" sz="1700" b="1">
                <a:latin typeface="Times New Roman"/>
                <a:cs typeface="Times New Roman"/>
              </a:rPr>
              <a:t>Project Relevance:</a:t>
            </a:r>
            <a:endParaRPr lang="en-US" sz="1700">
              <a:latin typeface="Times New Roman"/>
              <a:cs typeface="Times New Roman"/>
            </a:endParaRPr>
          </a:p>
          <a:p>
            <a:pPr marL="1200150" lvl="2" indent="-285750">
              <a:buFont typeface="Wingdings" panose="020B0604020202020204" pitchFamily="34" charset="0"/>
              <a:buChar char="§"/>
            </a:pPr>
            <a:r>
              <a:rPr lang="en-IN" sz="1700">
                <a:latin typeface="Times New Roman"/>
              </a:rPr>
              <a:t>Used for classification of genetic mutations into nine classes based on clinical text data.</a:t>
            </a:r>
            <a:endParaRPr lang="en-US" sz="1700">
              <a:latin typeface="Times New Roman"/>
            </a:endParaRPr>
          </a:p>
          <a:p>
            <a:pPr marL="1200150" lvl="2" indent="-285750">
              <a:buFont typeface="Wingdings" panose="020B0604020202020204" pitchFamily="34" charset="0"/>
              <a:buChar char="§"/>
            </a:pPr>
            <a:r>
              <a:rPr lang="en-IN" sz="1700">
                <a:latin typeface="Times New Roman"/>
              </a:rPr>
              <a:t>Multi-Class Classification: </a:t>
            </a:r>
            <a:r>
              <a:rPr lang="en-IN" sz="1700" err="1">
                <a:latin typeface="Times New Roman"/>
              </a:rPr>
              <a:t>XGBoost</a:t>
            </a:r>
            <a:r>
              <a:rPr lang="en-IN" sz="1700">
                <a:latin typeface="Times New Roman"/>
              </a:rPr>
              <a:t> handles complex multi-class tasks with high accuracy.</a:t>
            </a:r>
          </a:p>
          <a:p>
            <a:pPr marL="285750" indent="-285750">
              <a:buChar char="•"/>
            </a:pPr>
            <a:r>
              <a:rPr lang="en-IN" sz="1700" b="1">
                <a:latin typeface="Times New Roman"/>
              </a:rPr>
              <a:t>Implementation Process:</a:t>
            </a:r>
            <a:endParaRPr lang="en-IN" sz="1700">
              <a:latin typeface="Times New Roman"/>
            </a:endParaRP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</a:rPr>
              <a:t>Preprocessing:</a:t>
            </a:r>
            <a:r>
              <a:rPr lang="en-IN" sz="1700">
                <a:latin typeface="Times New Roman"/>
              </a:rPr>
              <a:t> Text data is vectorized using methods like TF-IDF, Word2Vec, etc.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</a:rPr>
              <a:t>Hyperparameter Tuning: </a:t>
            </a:r>
            <a:r>
              <a:rPr lang="en-IN" sz="1700">
                <a:latin typeface="Times New Roman"/>
              </a:rPr>
              <a:t>Optimized using </a:t>
            </a:r>
            <a:r>
              <a:rPr lang="en-IN" sz="1700" err="1">
                <a:latin typeface="Times New Roman"/>
              </a:rPr>
              <a:t>GridSearchCV</a:t>
            </a:r>
            <a:r>
              <a:rPr lang="en-IN" sz="1700">
                <a:latin typeface="Times New Roman"/>
              </a:rPr>
              <a:t> to find best parameters like </a:t>
            </a:r>
            <a:r>
              <a:rPr lang="en-IN" sz="1700" err="1">
                <a:latin typeface="Times New Roman"/>
              </a:rPr>
              <a:t>n_estimators</a:t>
            </a:r>
            <a:r>
              <a:rPr lang="en-IN" sz="1700">
                <a:latin typeface="Times New Roman"/>
              </a:rPr>
              <a:t>, </a:t>
            </a:r>
            <a:r>
              <a:rPr lang="en-IN" sz="1700" err="1">
                <a:latin typeface="Times New Roman"/>
              </a:rPr>
              <a:t>learning_rate</a:t>
            </a:r>
            <a:r>
              <a:rPr lang="en-IN" sz="1700">
                <a:latin typeface="Times New Roman"/>
              </a:rPr>
              <a:t>, and </a:t>
            </a:r>
            <a:r>
              <a:rPr lang="en-IN" sz="1700" err="1">
                <a:latin typeface="Times New Roman"/>
              </a:rPr>
              <a:t>max_depth</a:t>
            </a:r>
            <a:r>
              <a:rPr lang="en-IN" sz="1700">
                <a:latin typeface="Times New Roman"/>
              </a:rPr>
              <a:t>.</a:t>
            </a:r>
          </a:p>
          <a:p>
            <a:pPr marL="285750" indent="-285750">
              <a:buChar char="•"/>
            </a:pPr>
            <a:r>
              <a:rPr lang="en-IN" sz="1700" b="1">
                <a:latin typeface="Times New Roman"/>
                <a:cs typeface="Times New Roman"/>
              </a:rPr>
              <a:t>Key Findings and Observations: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  <a:cs typeface="Times New Roman"/>
              </a:rPr>
              <a:t>Performance Results:</a:t>
            </a:r>
            <a:r>
              <a:rPr lang="en-IN" sz="1700">
                <a:latin typeface="Times New Roman"/>
                <a:cs typeface="Times New Roman"/>
              </a:rPr>
              <a:t> Consistently high accuracy across most vectorizers, making </a:t>
            </a:r>
            <a:r>
              <a:rPr lang="en-IN" sz="1700" err="1">
                <a:latin typeface="Times New Roman"/>
                <a:cs typeface="Times New Roman"/>
              </a:rPr>
              <a:t>XGBoost</a:t>
            </a:r>
            <a:r>
              <a:rPr lang="en-IN" sz="1700">
                <a:latin typeface="Times New Roman"/>
                <a:cs typeface="Times New Roman"/>
              </a:rPr>
              <a:t> one of our top-performing models.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  <a:cs typeface="Times New Roman"/>
              </a:rPr>
              <a:t>Insights:</a:t>
            </a:r>
            <a:r>
              <a:rPr lang="en-IN" sz="1700">
                <a:latin typeface="Times New Roman"/>
                <a:cs typeface="Times New Roman"/>
              </a:rPr>
              <a:t> </a:t>
            </a:r>
            <a:r>
              <a:rPr lang="en-IN" sz="1700" err="1">
                <a:latin typeface="Times New Roman"/>
                <a:cs typeface="Times New Roman"/>
              </a:rPr>
              <a:t>XGBoost</a:t>
            </a:r>
            <a:r>
              <a:rPr lang="en-IN" sz="1700">
                <a:latin typeface="Times New Roman"/>
                <a:cs typeface="Times New Roman"/>
              </a:rPr>
              <a:t> particularly excelled with TF-IDF and Doc2Vec, likely due to its ability to capture non-linear patterns.</a:t>
            </a:r>
          </a:p>
          <a:p>
            <a:pPr marL="1200150" lvl="2" indent="-285750">
              <a:buFont typeface="Wingdings"/>
              <a:buChar char="§"/>
            </a:pPr>
            <a:r>
              <a:rPr lang="en-IN" sz="1700" b="1">
                <a:latin typeface="Times New Roman"/>
                <a:cs typeface="Times New Roman"/>
              </a:rPr>
              <a:t>Challenges:</a:t>
            </a:r>
            <a:r>
              <a:rPr lang="en-IN" sz="1700">
                <a:latin typeface="Times New Roman"/>
                <a:cs typeface="Times New Roman"/>
              </a:rPr>
              <a:t> Increased complexity and longer training time, though mitigated by </a:t>
            </a:r>
            <a:r>
              <a:rPr lang="en-IN" sz="1700" err="1">
                <a:latin typeface="Times New Roman"/>
                <a:cs typeface="Times New Roman"/>
              </a:rPr>
              <a:t>XGBoost’s</a:t>
            </a:r>
            <a:r>
              <a:rPr lang="en-IN" sz="1700">
                <a:latin typeface="Times New Roman"/>
                <a:cs typeface="Times New Roman"/>
              </a:rPr>
              <a:t> efficient design.</a:t>
            </a:r>
          </a:p>
        </p:txBody>
      </p:sp>
    </p:spTree>
    <p:extLst>
      <p:ext uri="{BB962C8B-B14F-4D97-AF65-F5344CB8AC3E}">
        <p14:creationId xmlns:p14="http://schemas.microsoft.com/office/powerpoint/2010/main" val="261266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3461-8C7B-C9E3-328D-004D56F01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235" y="124067"/>
            <a:ext cx="4679983" cy="827003"/>
          </a:xfrm>
        </p:spPr>
        <p:txBody>
          <a:bodyPr/>
          <a:lstStyle/>
          <a:p>
            <a:pPr algn="l"/>
            <a:r>
              <a:rPr lang="en-US" sz="4000" b="1" err="1">
                <a:solidFill>
                  <a:schemeClr val="tx1"/>
                </a:solidFill>
                <a:latin typeface="Times New Roman"/>
              </a:rPr>
              <a:t>LightGBM</a:t>
            </a:r>
            <a:endParaRPr lang="en-US" sz="4000" b="1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1817-B1D2-EAFD-487B-4544B3051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025" y="948660"/>
            <a:ext cx="8493151" cy="3960322"/>
          </a:xfrm>
        </p:spPr>
        <p:txBody>
          <a:bodyPr/>
          <a:lstStyle/>
          <a:p>
            <a:pPr marL="0" marR="71755" indent="0" algn="l"/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What is </a:t>
            </a:r>
            <a:r>
              <a:rPr lang="en-IN" sz="1600" b="1" err="1">
                <a:solidFill>
                  <a:srgbClr val="000000"/>
                </a:solidFill>
                <a:latin typeface="Times New Roman"/>
                <a:cs typeface="Times New Roman"/>
              </a:rPr>
              <a:t>LightGBM</a:t>
            </a:r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?</a:t>
            </a:r>
            <a:endParaRPr lang="en-US" sz="1600" b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57200" marR="71755" lvl="1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•A fast and efficient machine learning algorithm for </a:t>
            </a:r>
            <a:r>
              <a:rPr lang="en-IN" sz="1600" err="1">
                <a:solidFill>
                  <a:srgbClr val="000000"/>
                </a:solidFill>
                <a:latin typeface="Times New Roman"/>
                <a:cs typeface="Times New Roman"/>
              </a:rPr>
              <a:t>largedatasets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.</a:t>
            </a:r>
            <a:endParaRPr lang="en-IN"/>
          </a:p>
          <a:p>
            <a:pPr marL="457200" marR="71755" lvl="1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•Based on gradient boosting: builds trees to reduce errors sequentially.</a:t>
            </a:r>
            <a:endParaRPr lang="en-IN"/>
          </a:p>
          <a:p>
            <a:pPr marL="457200" marR="71755" lvl="1" indent="0" algn="l"/>
            <a:endParaRPr lang="en-IN" sz="1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marR="71755" indent="0" algn="l"/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Why </a:t>
            </a:r>
            <a:r>
              <a:rPr lang="en-IN" sz="1600" b="1" err="1">
                <a:solidFill>
                  <a:srgbClr val="000000"/>
                </a:solidFill>
                <a:latin typeface="Times New Roman"/>
                <a:cs typeface="Times New Roman"/>
              </a:rPr>
              <a:t>LightGBM</a:t>
            </a:r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?</a:t>
            </a:r>
            <a:endParaRPr lang="en-US" b="1"/>
          </a:p>
          <a:p>
            <a:pPr marL="457200" marR="71755" lvl="1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•Speed: Uses a histogram-based approach for faster training.</a:t>
            </a:r>
            <a:endParaRPr lang="en-US"/>
          </a:p>
          <a:p>
            <a:pPr marL="457200" marR="71755" lvl="1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•Accuracy: Grows trees leaf-wise, focusing on high-error areas.</a:t>
            </a:r>
            <a:endParaRPr lang="en-IN"/>
          </a:p>
          <a:p>
            <a:pPr marL="457200" marR="71755" lvl="1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•Scalable: Handles large feature sets like TF-IDF, Word2Vec efficiently.</a:t>
            </a:r>
            <a:endParaRPr lang="en-US"/>
          </a:p>
          <a:p>
            <a:pPr marL="457200" marR="71755" lvl="1" indent="0" algn="l"/>
            <a:endParaRPr lang="en-IN" sz="1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marR="71755" indent="0" algn="l"/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How </a:t>
            </a:r>
            <a:r>
              <a:rPr lang="en-IN" sz="1600" b="1" err="1">
                <a:solidFill>
                  <a:srgbClr val="000000"/>
                </a:solidFill>
                <a:latin typeface="Times New Roman"/>
                <a:cs typeface="Times New Roman"/>
              </a:rPr>
              <a:t>LightGBM</a:t>
            </a:r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 Works</a:t>
            </a:r>
            <a:endParaRPr lang="en-IN" b="1"/>
          </a:p>
          <a:p>
            <a:pPr marL="457200" marR="71755" lvl="1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1. Histogram-Based Splits:</a:t>
            </a:r>
            <a:endParaRPr lang="en-US"/>
          </a:p>
          <a:p>
            <a:pPr marL="914400" marR="71755" lvl="2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Groups feature values into bins → Faster splits.</a:t>
            </a:r>
            <a:endParaRPr lang="en-IN"/>
          </a:p>
          <a:p>
            <a:pPr marL="457200" marR="71755" lvl="1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2. Leaf-Wise Growth:</a:t>
            </a:r>
            <a:endParaRPr lang="en-IN"/>
          </a:p>
          <a:p>
            <a:pPr marL="914400" marR="71755" lvl="2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Builds trees by focusing on high-error areas → Higher accuracy.</a:t>
            </a:r>
            <a:endParaRPr lang="en-IN"/>
          </a:p>
          <a:p>
            <a:pPr marL="457200" marR="71755" lvl="1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3. Optimized for Text Data:</a:t>
            </a:r>
            <a:endParaRPr lang="en-IN"/>
          </a:p>
          <a:p>
            <a:pPr marL="914400" marR="71755" lvl="2" indent="0" algn="l"/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Handles sparse features like those from TF-IDF and Word2Vec efficiently.</a:t>
            </a:r>
            <a:endParaRPr lang="en-US"/>
          </a:p>
          <a:p>
            <a:pPr marL="0" marR="0" indent="0" algn="l"/>
            <a:endParaRPr lang="en-IN" sz="16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84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C0A89F-B654-E916-E442-E3D31D629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64" y="344811"/>
            <a:ext cx="8773510" cy="4154416"/>
          </a:xfrm>
        </p:spPr>
        <p:txBody>
          <a:bodyPr/>
          <a:lstStyle/>
          <a:p>
            <a:pPr marL="285750" marR="0" indent="-285750" algn="l">
              <a:buFont typeface="Arial,Sans-Serif"/>
              <a:buChar char="•"/>
            </a:pPr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Implementation Process:</a:t>
            </a:r>
            <a:endParaRPr lang="en-US" sz="1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914400" marR="0" lvl="2" indent="0" algn="l"/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Preprocessing Applied: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 Tested on TF-IDF, </a:t>
            </a:r>
            <a:r>
              <a:rPr lang="en-IN" sz="1600" err="1">
                <a:solidFill>
                  <a:srgbClr val="000000"/>
                </a:solidFill>
                <a:latin typeface="Times New Roman"/>
                <a:cs typeface="Times New Roman"/>
              </a:rPr>
              <a:t>CountVectorizer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, Word2Vec, and Doc2Vec representations for optimal results.</a:t>
            </a:r>
            <a:endParaRPr lang="en-US" sz="1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914400" marR="0" indent="0" algn="l"/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Hyperparameter Tuning:</a:t>
            </a:r>
            <a:endParaRPr lang="en-IN">
              <a:cs typeface="Times New Roman"/>
            </a:endParaRPr>
          </a:p>
          <a:p>
            <a:pPr marL="1371600" marR="0" lvl="1" algn="l">
              <a:buFont typeface="Courier New"/>
              <a:buChar char="o"/>
            </a:pPr>
            <a:r>
              <a:rPr lang="en-IN" sz="1600" u="sng" err="1">
                <a:solidFill>
                  <a:srgbClr val="000000"/>
                </a:solidFill>
                <a:latin typeface="Times New Roman"/>
                <a:cs typeface="Times New Roman"/>
              </a:rPr>
              <a:t>num_leaves</a:t>
            </a:r>
            <a:r>
              <a:rPr lang="en-IN" sz="1600" u="sng">
                <a:solidFill>
                  <a:srgbClr val="000000"/>
                </a:solidFill>
                <a:latin typeface="Times New Roman"/>
                <a:cs typeface="Times New Roman"/>
              </a:rPr>
              <a:t> : 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Controls complexity.</a:t>
            </a:r>
            <a:endParaRPr lang="en-IN"/>
          </a:p>
          <a:p>
            <a:pPr marL="1371600" lvl="3" algn="l">
              <a:buFont typeface="Courier New"/>
              <a:buChar char="o"/>
            </a:pPr>
            <a:r>
              <a:rPr lang="en-IN" sz="1600" u="sng" err="1">
                <a:solidFill>
                  <a:srgbClr val="000000"/>
                </a:solidFill>
                <a:latin typeface="Times New Roman"/>
                <a:cs typeface="Times New Roman"/>
              </a:rPr>
              <a:t>max_depth</a:t>
            </a:r>
            <a:r>
              <a:rPr lang="en-IN" sz="1600" u="sng">
                <a:solidFill>
                  <a:srgbClr val="000000"/>
                </a:solidFill>
                <a:latin typeface="Times New Roman"/>
                <a:cs typeface="Times New Roman"/>
              </a:rPr>
              <a:t> :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 Prevents overfitting by limiting tree size.</a:t>
            </a:r>
            <a:endParaRPr lang="en-IN"/>
          </a:p>
          <a:p>
            <a:pPr marL="1371600" lvl="3" algn="l">
              <a:buFont typeface="Courier New"/>
              <a:buChar char="o"/>
            </a:pPr>
            <a:r>
              <a:rPr lang="en-IN" sz="1600" u="sng" err="1">
                <a:solidFill>
                  <a:srgbClr val="000000"/>
                </a:solidFill>
                <a:latin typeface="Times New Roman"/>
                <a:cs typeface="Times New Roman"/>
              </a:rPr>
              <a:t>learning_rate</a:t>
            </a:r>
            <a:r>
              <a:rPr lang="en-IN" sz="1600" u="sng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 Balances speed and accuracy.</a:t>
            </a:r>
            <a:endParaRPr lang="en-IN"/>
          </a:p>
          <a:p>
            <a:pPr marL="1371600" lvl="3" algn="l">
              <a:buFont typeface="Courier New"/>
              <a:buChar char="o"/>
            </a:pP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These were fine-tuned using </a:t>
            </a:r>
            <a:r>
              <a:rPr lang="en-IN" sz="1600" b="1" err="1">
                <a:solidFill>
                  <a:srgbClr val="000000"/>
                </a:solidFill>
                <a:latin typeface="Times New Roman"/>
                <a:cs typeface="Times New Roman"/>
              </a:rPr>
              <a:t>GridSearchCV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, which systematically tries different parameter combinations to find the best setup.</a:t>
            </a:r>
            <a:endParaRPr lang="en-US"/>
          </a:p>
          <a:p>
            <a:pPr marL="914400" marR="0" lvl="2" indent="0" algn="l"/>
            <a:endParaRPr lang="en-IN" sz="1600" b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5750" marR="0" indent="-285750" algn="l">
              <a:buFont typeface="Arial,Sans-Serif"/>
              <a:buChar char="•"/>
            </a:pPr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Key Findings and Observations:</a:t>
            </a:r>
            <a:endParaRPr lang="en-US" sz="1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914400" marR="0" lvl="2" indent="0" algn="l"/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Performance Results: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 Delivered competitive accuracy with lower training times, particularly strong with Doc2Vec and TF-IDF.</a:t>
            </a:r>
            <a:endParaRPr lang="en-US" sz="1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914400" marR="0" lvl="2" indent="0" algn="l"/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Insights: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IN" sz="1600" err="1">
                <a:solidFill>
                  <a:srgbClr val="000000"/>
                </a:solidFill>
                <a:latin typeface="Times New Roman"/>
                <a:cs typeface="Times New Roman"/>
              </a:rPr>
              <a:t>LightGBM’s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 speed and accuracy balance made it ideal for this task, with results comparable to </a:t>
            </a:r>
            <a:r>
              <a:rPr lang="en-IN" sz="1600" err="1">
                <a:solidFill>
                  <a:srgbClr val="000000"/>
                </a:solidFill>
                <a:latin typeface="Times New Roman"/>
                <a:cs typeface="Times New Roman"/>
              </a:rPr>
              <a:t>XGBoost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 but faster.</a:t>
            </a:r>
            <a:endParaRPr lang="en-US" sz="1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914400" marR="0" lvl="2" indent="0" algn="l"/>
            <a:r>
              <a:rPr lang="en-IN" sz="1600" b="1">
                <a:solidFill>
                  <a:srgbClr val="000000"/>
                </a:solidFill>
                <a:latin typeface="Times New Roman"/>
                <a:cs typeface="Times New Roman"/>
              </a:rPr>
              <a:t>Challenges: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 Potential overfitting in some cases, addressed by careful parameter tuning(</a:t>
            </a:r>
            <a:r>
              <a:rPr lang="en-IN" sz="1600" err="1">
                <a:solidFill>
                  <a:srgbClr val="000000"/>
                </a:solidFill>
                <a:latin typeface="Times New Roman"/>
                <a:cs typeface="Times New Roman"/>
              </a:rPr>
              <a:t>max_depth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 and </a:t>
            </a:r>
            <a:r>
              <a:rPr lang="en-IN" sz="1600" err="1">
                <a:solidFill>
                  <a:srgbClr val="000000"/>
                </a:solidFill>
                <a:latin typeface="Times New Roman"/>
                <a:cs typeface="Times New Roman"/>
              </a:rPr>
              <a:t>num_leaves</a:t>
            </a:r>
            <a:r>
              <a:rPr lang="en-IN" sz="1600">
                <a:solidFill>
                  <a:srgbClr val="000000"/>
                </a:solidFill>
                <a:latin typeface="Times New Roman"/>
                <a:cs typeface="Times New Roman"/>
              </a:rPr>
              <a:t>).</a:t>
            </a:r>
            <a:endParaRPr lang="en-US" sz="16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R="7175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88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4B9212-EB4B-F1DF-D391-6F254D0EE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163301" y="3047222"/>
            <a:ext cx="2710868" cy="1344200"/>
          </a:xfrm>
        </p:spPr>
        <p:txBody>
          <a:bodyPr/>
          <a:lstStyle/>
          <a:p>
            <a:pPr marL="152400" indent="0">
              <a:buNone/>
            </a:pPr>
            <a:r>
              <a:rPr lang="en-US" sz="2800"/>
              <a:t>Accuracy Measures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BB24AF-FABC-4E01-2B7C-D90DA81D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68" y="2331150"/>
            <a:ext cx="3083400" cy="481200"/>
          </a:xfrm>
        </p:spPr>
        <p:txBody>
          <a:bodyPr/>
          <a:lstStyle/>
          <a:p>
            <a:r>
              <a:rPr lang="en-US" sz="480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9057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437745" y="35019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Evaluating Model Effectiveness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1311442" y="1591419"/>
            <a:ext cx="7640052" cy="2801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Accuracy: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Overall percentage of correct classifications.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Precision: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The ratio of true positive predictions to total positive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Recall:</a:t>
            </a:r>
            <a:r>
              <a:rPr lang="en-IN" sz="1800" b="1">
                <a:latin typeface="Times New Roman"/>
                <a:cs typeface="Times New Roman"/>
              </a:rPr>
              <a:t> </a:t>
            </a:r>
            <a:r>
              <a:rPr lang="en-IN" sz="1800">
                <a:latin typeface="Times New Roman"/>
                <a:cs typeface="Times New Roman"/>
              </a:rPr>
              <a:t>The proportion of </a:t>
            </a:r>
            <a:r>
              <a:rPr lang="en-IN" sz="180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actual positives</a:t>
            </a:r>
            <a:r>
              <a:rPr lang="en-IN" sz="1800">
                <a:latin typeface="Times New Roman"/>
                <a:cs typeface="Times New Roman"/>
              </a:rPr>
              <a:t> correctly identified by the model</a:t>
            </a:r>
            <a:r>
              <a:rPr lang="en-IN" sz="180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F1 Score: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Harmonic mean of precision and recall, providing a balanced evaluation.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ROC-AUC: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</a:t>
            </a:r>
            <a:r>
              <a:rPr lang="en-IN" sz="1800">
                <a:latin typeface="Times New Roman"/>
              </a:rPr>
              <a:t>A single score that measures how well your model distinguishes between classes</a:t>
            </a:r>
            <a:endParaRPr lang="en-IN" sz="1800" b="0" i="0" u="none" strike="noStrike">
              <a:solidFill>
                <a:srgbClr val="000000"/>
              </a:solidFill>
              <a:effectLst/>
              <a:latin typeface="Times New 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Confusion Matrix:</a:t>
            </a:r>
            <a:r>
              <a:rPr lang="en-IN" sz="1800" b="0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 A breakdown of correct and incorrect classifications, aiding in understanding model strengths and weaknesses.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29EE0B-F99E-C8EE-06F8-3CDFFAFC137F}"/>
              </a:ext>
            </a:extLst>
          </p:cNvPr>
          <p:cNvSpPr txBox="1">
            <a:spLocks/>
          </p:cNvSpPr>
          <p:nvPr/>
        </p:nvSpPr>
        <p:spPr>
          <a:xfrm>
            <a:off x="-749968" y="757230"/>
            <a:ext cx="8277726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sz="18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E3417F-1BF0-6FE5-DCB5-E8AD5D95345A}"/>
              </a:ext>
            </a:extLst>
          </p:cNvPr>
          <p:cNvSpPr txBox="1">
            <a:spLocks/>
          </p:cNvSpPr>
          <p:nvPr/>
        </p:nvSpPr>
        <p:spPr>
          <a:xfrm>
            <a:off x="1006642" y="1164568"/>
            <a:ext cx="2013284" cy="427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2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 Used:</a:t>
            </a:r>
          </a:p>
          <a:p>
            <a:pPr lvl="7"/>
            <a:r>
              <a:rPr lang="en-IN" sz="20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0834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5E09-04D6-F93C-26CC-E7562F361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2213" y="1727332"/>
            <a:ext cx="1815300" cy="1104300"/>
          </a:xfrm>
        </p:spPr>
        <p:txBody>
          <a:bodyPr/>
          <a:lstStyle/>
          <a:p>
            <a:r>
              <a:rPr lang="en-US" sz="4800">
                <a:latin typeface="Arial Hebrew Scholar" pitchFamily="2" charset="-79"/>
                <a:cs typeface="Arial Hebrew Scholar" pitchFamily="2" charset="-79"/>
              </a:rPr>
              <a:t>05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73841-AC58-BF00-BE80-59FB596B1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1390" y="2575961"/>
            <a:ext cx="2723518" cy="1104300"/>
          </a:xfrm>
        </p:spPr>
        <p:txBody>
          <a:bodyPr/>
          <a:lstStyle/>
          <a:p>
            <a:pPr algn="ctr"/>
            <a:r>
              <a:rPr lang="en-US" sz="2800">
                <a:cs typeface="Arial Hebrew Scholar"/>
              </a:rPr>
              <a:t>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1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437745" y="35019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40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359125" y="3350887"/>
            <a:ext cx="8425749" cy="1442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C93BE-5DA3-D704-56FD-5FB29D41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61" y="1497932"/>
            <a:ext cx="7791241" cy="214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55FE8-A466-6954-400C-076DCB9E9B3E}"/>
              </a:ext>
            </a:extLst>
          </p:cNvPr>
          <p:cNvSpPr txBox="1"/>
          <p:nvPr/>
        </p:nvSpPr>
        <p:spPr>
          <a:xfrm>
            <a:off x="239148" y="653364"/>
            <a:ext cx="3111910" cy="3847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9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Accuracy </a:t>
            </a:r>
            <a:r>
              <a:rPr lang="en-IN" sz="1900" b="1">
                <a:latin typeface="Times New Roman"/>
                <a:cs typeface="Times New Roman"/>
              </a:rPr>
              <a:t>Scores</a:t>
            </a:r>
            <a:r>
              <a:rPr lang="en-IN" sz="19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:</a:t>
            </a:r>
            <a:endParaRPr lang="en-US" sz="19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4966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437745" y="35019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40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359125" y="3350887"/>
            <a:ext cx="8425749" cy="1442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5FE8-A466-6954-400C-076DCB9E9B3E}"/>
              </a:ext>
            </a:extLst>
          </p:cNvPr>
          <p:cNvSpPr txBox="1"/>
          <p:nvPr/>
        </p:nvSpPr>
        <p:spPr>
          <a:xfrm>
            <a:off x="226588" y="282831"/>
            <a:ext cx="3111910" cy="3847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900" b="1">
                <a:latin typeface="Times New Roman"/>
                <a:cs typeface="Times New Roman"/>
              </a:rPr>
              <a:t>ROC curve:</a:t>
            </a:r>
            <a:endParaRPr lang="en-IN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AF292B77-8CC4-9054-32AB-6B6A0776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23" y="1280118"/>
            <a:ext cx="4389874" cy="3098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148E5-1AA6-47F5-A76A-D5A349C4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60" y="1288492"/>
            <a:ext cx="4367858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26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436EC4-043D-D6F2-285E-55311A7CC35B}"/>
              </a:ext>
            </a:extLst>
          </p:cNvPr>
          <p:cNvSpPr txBox="1"/>
          <p:nvPr/>
        </p:nvSpPr>
        <p:spPr>
          <a:xfrm>
            <a:off x="226588" y="282831"/>
            <a:ext cx="3111910" cy="3847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900" b="1">
                <a:latin typeface="Times New Roman"/>
                <a:cs typeface="Times New Roman"/>
              </a:rPr>
              <a:t>Confusion Matrix</a:t>
            </a:r>
            <a:endParaRPr lang="en-IN" sz="1900" b="1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2B8E9-5ACD-2051-2C45-3935B64B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4" y="1091502"/>
            <a:ext cx="4460963" cy="3513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3C67A-578A-D0DF-27FB-7624E897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671" y="1091502"/>
            <a:ext cx="3945219" cy="372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66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0D0E1B-7EE3-453A-11FF-D5C3711B16F6}"/>
              </a:ext>
            </a:extLst>
          </p:cNvPr>
          <p:cNvSpPr txBox="1">
            <a:spLocks/>
          </p:cNvSpPr>
          <p:nvPr/>
        </p:nvSpPr>
        <p:spPr>
          <a:xfrm>
            <a:off x="685001" y="818579"/>
            <a:ext cx="8425749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IN" sz="1600" b="1">
                <a:latin typeface="Times New Roman"/>
                <a:cs typeface="Times New Roman"/>
              </a:rPr>
              <a:t>Project Summary:</a:t>
            </a:r>
            <a:endParaRPr lang="en-US"/>
          </a:p>
          <a:p>
            <a:pPr marL="914400" lvl="2"/>
            <a:r>
              <a:rPr lang="en-IN" sz="1600">
                <a:latin typeface="Times New Roman"/>
                <a:cs typeface="Times New Roman"/>
              </a:rPr>
              <a:t>This project applied machine learning techniques to classify genetic mutations, utilizing clinical evidence and various vectorization techniques for text processing.</a:t>
            </a:r>
            <a:endParaRPr lang="en-IN"/>
          </a:p>
          <a:p>
            <a:pPr marL="285750" indent="-285750">
              <a:buChar char="•"/>
            </a:pPr>
            <a:r>
              <a:rPr lang="en-IN" sz="1600" b="1">
                <a:latin typeface="Times New Roman"/>
                <a:cs typeface="Times New Roman"/>
              </a:rPr>
              <a:t>Key Findings:</a:t>
            </a:r>
            <a:endParaRPr lang="en-IN" sz="1600">
              <a:latin typeface="Times New Roman"/>
              <a:cs typeface="Times New Roman"/>
            </a:endParaRPr>
          </a:p>
          <a:p>
            <a:pPr marL="1257300" lvl="2" indent="-342900">
              <a:buAutoNum type="romanLcPeriod"/>
            </a:pPr>
            <a:r>
              <a:rPr lang="en-IN" sz="1600" b="1">
                <a:latin typeface="Times New Roman"/>
                <a:cs typeface="Times New Roman"/>
              </a:rPr>
              <a:t>Model Comparison:</a:t>
            </a:r>
            <a:r>
              <a:rPr lang="en-IN" sz="1600">
                <a:latin typeface="Times New Roman"/>
                <a:cs typeface="Times New Roman"/>
              </a:rPr>
              <a:t> </a:t>
            </a:r>
            <a:r>
              <a:rPr lang="en-IN" sz="1600" err="1">
                <a:latin typeface="Times New Roman"/>
                <a:cs typeface="Times New Roman"/>
              </a:rPr>
              <a:t>XGBoost</a:t>
            </a:r>
            <a:r>
              <a:rPr lang="en-IN" sz="1600">
                <a:latin typeface="Times New Roman"/>
                <a:cs typeface="Times New Roman"/>
              </a:rPr>
              <a:t> and </a:t>
            </a:r>
            <a:r>
              <a:rPr lang="en-IN" sz="1600" err="1">
                <a:latin typeface="Times New Roman"/>
                <a:cs typeface="Times New Roman"/>
              </a:rPr>
              <a:t>LightGBM</a:t>
            </a:r>
            <a:r>
              <a:rPr lang="en-IN" sz="1600">
                <a:latin typeface="Times New Roman"/>
                <a:cs typeface="Times New Roman"/>
              </a:rPr>
              <a:t> emerged as the top-performing  models, especially with TF-IDF and Doc2Vec, indicating their suitability for capturing complex patterns in genetic mutation data.</a:t>
            </a:r>
          </a:p>
          <a:p>
            <a:pPr marL="1257300" lvl="2" indent="-342900">
              <a:buAutoNum type="romanLcPeriod"/>
            </a:pPr>
            <a:r>
              <a:rPr lang="en-IN" sz="1600" b="1">
                <a:latin typeface="Times New Roman"/>
                <a:cs typeface="Times New Roman"/>
              </a:rPr>
              <a:t>Feature Extractions Impact:</a:t>
            </a:r>
            <a:r>
              <a:rPr lang="en-IN" sz="1600">
                <a:latin typeface="Times New Roman"/>
                <a:cs typeface="Times New Roman"/>
              </a:rPr>
              <a:t> Each vectorizer provided unique insights, with TF-	IDF and Doc2Vec yielding the highest accuracy across models, validating their effectiveness in extracting relevant features.</a:t>
            </a:r>
            <a:endParaRPr lang="en-IN"/>
          </a:p>
          <a:p>
            <a:pPr marL="1257300" lvl="2" indent="-342900">
              <a:buAutoNum type="romanLcPeriod"/>
            </a:pPr>
            <a:r>
              <a:rPr lang="en-IN" sz="1600" b="1">
                <a:latin typeface="Times New Roman"/>
                <a:cs typeface="Times New Roman"/>
              </a:rPr>
              <a:t>Hyperparameter Tuning:</a:t>
            </a:r>
            <a:r>
              <a:rPr lang="en-IN" sz="1600">
                <a:latin typeface="Times New Roman"/>
                <a:cs typeface="Times New Roman"/>
              </a:rPr>
              <a:t> </a:t>
            </a:r>
            <a:r>
              <a:rPr lang="en-IN" sz="1600" err="1">
                <a:latin typeface="Times New Roman"/>
                <a:cs typeface="Times New Roman"/>
              </a:rPr>
              <a:t>GridSearchCV</a:t>
            </a:r>
            <a:r>
              <a:rPr lang="en-IN" sz="1600">
                <a:latin typeface="Times New Roman"/>
                <a:cs typeface="Times New Roman"/>
              </a:rPr>
              <a:t> significantly optimized model	performance by adjusting key parameters, allowing each model to reach its potential within our dataset.</a:t>
            </a:r>
            <a:endParaRPr lang="en-IN"/>
          </a:p>
          <a:p>
            <a:pPr marL="285750" indent="-285750">
              <a:buChar char="•"/>
            </a:pPr>
            <a:r>
              <a:rPr lang="en-IN" sz="1600" b="1">
                <a:latin typeface="Times New Roman"/>
                <a:cs typeface="Times New Roman"/>
              </a:rPr>
              <a:t>Future Directions:</a:t>
            </a:r>
            <a:endParaRPr lang="en-US" sz="1600">
              <a:latin typeface="Times New Roman"/>
              <a:cs typeface="Times New Roman"/>
            </a:endParaRPr>
          </a:p>
          <a:p>
            <a:pPr marL="914400" lvl="2"/>
            <a:r>
              <a:rPr lang="en-IN" sz="1600">
                <a:latin typeface="Times New Roman"/>
                <a:cs typeface="Times New Roman"/>
              </a:rPr>
              <a:t>Explore deep learning approaches like CNN for further improvements in accuracy.</a:t>
            </a:r>
            <a:endParaRPr lang="en-US" sz="1600">
              <a:latin typeface="Times New Roman"/>
              <a:cs typeface="Times New Roman"/>
            </a:endParaRPr>
          </a:p>
          <a:p>
            <a:pPr marL="914400" lvl="2"/>
            <a:r>
              <a:rPr lang="en-IN" sz="1600">
                <a:latin typeface="Times New Roman"/>
                <a:cs typeface="Times New Roman"/>
              </a:rPr>
              <a:t>Implement advanced feature engineering techniques like </a:t>
            </a:r>
            <a:r>
              <a:rPr lang="en-IN" sz="1600" err="1">
                <a:latin typeface="Times New Roman"/>
                <a:cs typeface="Times New Roman"/>
              </a:rPr>
              <a:t>biobert</a:t>
            </a:r>
            <a:r>
              <a:rPr lang="en-IN" sz="1600">
                <a:latin typeface="Times New Roman"/>
                <a:cs typeface="Times New Roman"/>
              </a:rPr>
              <a:t> to capture additional patterns in clinical evidence.</a:t>
            </a:r>
            <a:endParaRPr lang="en-US" sz="1600">
              <a:latin typeface="Times New Roman"/>
              <a:cs typeface="Times New Roman"/>
            </a:endParaRPr>
          </a:p>
          <a:p>
            <a:pPr marL="457200" lvl="1"/>
            <a:endParaRPr lang="en-I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endParaRPr lang="en-I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har char="•"/>
            </a:pP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har char="•"/>
            </a:pP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19C886-50D0-27A1-01A7-66BA6CB5B434}"/>
              </a:ext>
            </a:extLst>
          </p:cNvPr>
          <p:cNvSpPr txBox="1">
            <a:spLocks/>
          </p:cNvSpPr>
          <p:nvPr/>
        </p:nvSpPr>
        <p:spPr>
          <a:xfrm>
            <a:off x="437745" y="35019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4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EEE0DA-A32A-361A-96B5-D203B87252A8}"/>
              </a:ext>
            </a:extLst>
          </p:cNvPr>
          <p:cNvSpPr txBox="1">
            <a:spLocks/>
          </p:cNvSpPr>
          <p:nvPr/>
        </p:nvSpPr>
        <p:spPr>
          <a:xfrm>
            <a:off x="590145" y="50259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40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C0D8A-E0D9-1468-9B8B-62BA638A3109}"/>
              </a:ext>
            </a:extLst>
          </p:cNvPr>
          <p:cNvSpPr txBox="1">
            <a:spLocks/>
          </p:cNvSpPr>
          <p:nvPr/>
        </p:nvSpPr>
        <p:spPr>
          <a:xfrm>
            <a:off x="223737" y="19779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03686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213210" y="221689"/>
            <a:ext cx="8717579" cy="4746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548272" y="1073074"/>
            <a:ext cx="8382517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700" b="1">
                <a:latin typeface="Times New Roman"/>
                <a:cs typeface="Times New Roman"/>
              </a:rPr>
              <a:t>What the Project Entails:</a:t>
            </a:r>
            <a:r>
              <a:rPr lang="en-IN" sz="1700">
                <a:latin typeface="Times New Roman"/>
                <a:cs typeface="Times New Roman"/>
              </a:rPr>
              <a:t> Our project focuses on leveraging Artificial Intelligence (AI) to </a:t>
            </a:r>
            <a:r>
              <a:rPr lang="en-IN" sz="1700" err="1">
                <a:latin typeface="Times New Roman"/>
                <a:cs typeface="Times New Roman"/>
              </a:rPr>
              <a:t>analyze</a:t>
            </a:r>
            <a:r>
              <a:rPr lang="en-IN" sz="1700">
                <a:latin typeface="Times New Roman"/>
                <a:cs typeface="Times New Roman"/>
              </a:rPr>
              <a:t> genetic mutation data in clinical texts and classify mutations into 9 categories. This process relies on both feature extraction and machine learning methods to interpret and categorize mutation details.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700" b="1">
                <a:latin typeface="Times New Roman"/>
                <a:cs typeface="Times New Roman"/>
              </a:rPr>
              <a:t>Purpose and Significance:</a:t>
            </a:r>
            <a:r>
              <a:rPr lang="en-IN" sz="1700">
                <a:latin typeface="Times New Roman"/>
                <a:cs typeface="Times New Roman"/>
              </a:rPr>
              <a:t> Detecting and classifying genetic mutations accurately is crucial for cancer diagnosis and treatment planning. Automating this classification helps streamline the diagnostic process and enhance reliability.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700" b="1">
                <a:latin typeface="Times New Roman"/>
                <a:cs typeface="Times New Roman"/>
              </a:rPr>
              <a:t>Methods Employed:</a:t>
            </a:r>
            <a:r>
              <a:rPr lang="en-IN" sz="1700">
                <a:latin typeface="Times New Roman"/>
                <a:cs typeface="Times New Roman"/>
              </a:rPr>
              <a:t> Our approach combines multiple feature extraction techniques—</a:t>
            </a:r>
            <a:r>
              <a:rPr lang="en-IN" sz="1700" err="1">
                <a:latin typeface="Times New Roman"/>
                <a:cs typeface="Times New Roman"/>
              </a:rPr>
              <a:t>CountVectorizer</a:t>
            </a:r>
            <a:r>
              <a:rPr lang="en-IN" sz="1700">
                <a:latin typeface="Times New Roman"/>
                <a:cs typeface="Times New Roman"/>
              </a:rPr>
              <a:t>, TF-IDF, Word2Vec, and Doc2Vec—with machine learning models, including Random Forest, Logistic Regression, </a:t>
            </a:r>
            <a:r>
              <a:rPr lang="en-IN" sz="1700" err="1">
                <a:latin typeface="Times New Roman"/>
                <a:cs typeface="Times New Roman"/>
              </a:rPr>
              <a:t>XGBoost</a:t>
            </a:r>
            <a:r>
              <a:rPr lang="en-IN" sz="1700">
                <a:latin typeface="Times New Roman"/>
                <a:cs typeface="Times New Roman"/>
              </a:rPr>
              <a:t>, and </a:t>
            </a:r>
            <a:r>
              <a:rPr lang="en-IN" sz="1700" err="1">
                <a:latin typeface="Times New Roman"/>
                <a:cs typeface="Times New Roman"/>
              </a:rPr>
              <a:t>LightGBM</a:t>
            </a:r>
            <a:r>
              <a:rPr lang="en-IN" sz="1700">
                <a:latin typeface="Times New Roman"/>
                <a:cs typeface="Times New Roman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700" b="1">
                <a:latin typeface="Times New Roman"/>
                <a:cs typeface="Times New Roman"/>
              </a:rPr>
              <a:t>Project Objective:</a:t>
            </a:r>
            <a:r>
              <a:rPr lang="en-IN" sz="1700">
                <a:latin typeface="Times New Roman"/>
                <a:cs typeface="Times New Roman"/>
              </a:rPr>
              <a:t> To develop a robust model achieving at least 90% classification accuracy, demonstrating that machine learning can effectively interpret complex clinical text data for cancer mutation classification.</a:t>
            </a:r>
            <a:endParaRPr lang="en-US" sz="17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2437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B211-7566-7D1A-EE2D-F2F84362A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198" y="1734207"/>
            <a:ext cx="4025993" cy="1675085"/>
          </a:xfrm>
          <a:solidFill>
            <a:schemeClr val="bg1">
              <a:lumMod val="85000"/>
              <a:alpha val="78039"/>
            </a:schemeClr>
          </a:solidFill>
        </p:spPr>
        <p:txBody>
          <a:bodyPr/>
          <a:lstStyle/>
          <a:p>
            <a:pPr algn="ctr">
              <a:lnSpc>
                <a:spcPct val="250000"/>
              </a:lnSpc>
            </a:pPr>
            <a:r>
              <a:rPr lang="en-US" sz="5400">
                <a:solidFill>
                  <a:schemeClr val="bg1"/>
                </a:solidFill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77786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F616075-1926-BA26-87E3-80105D7AA8FE}"/>
              </a:ext>
            </a:extLst>
          </p:cNvPr>
          <p:cNvSpPr txBox="1">
            <a:spLocks/>
          </p:cNvSpPr>
          <p:nvPr/>
        </p:nvSpPr>
        <p:spPr>
          <a:xfrm>
            <a:off x="213210" y="108580"/>
            <a:ext cx="5139751" cy="47466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>
                <a:latin typeface="Times New Roman"/>
                <a:cs typeface="Times New Roman"/>
              </a:rPr>
              <a:t>Summary of Methodology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44902F6D-01DA-130D-2F38-65F03BAC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639" y="344091"/>
            <a:ext cx="3471953" cy="46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9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DD50E7-0BA0-3B0B-7B29-78E17F139F07}"/>
              </a:ext>
            </a:extLst>
          </p:cNvPr>
          <p:cNvSpPr txBox="1">
            <a:spLocks/>
          </p:cNvSpPr>
          <p:nvPr/>
        </p:nvSpPr>
        <p:spPr>
          <a:xfrm>
            <a:off x="194922" y="66241"/>
            <a:ext cx="8717579" cy="474668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>
                <a:latin typeface="Times New Roman"/>
                <a:cs typeface="Times New Roman"/>
              </a:rPr>
              <a:t>Dataset</a:t>
            </a:r>
            <a:r>
              <a:rPr lang="en-IN" sz="4000" b="1" i="0" u="none" strike="noStrike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Overview</a:t>
            </a:r>
            <a:endParaRPr lang="en-US" sz="4000" b="1">
              <a:latin typeface="Times New Roman"/>
              <a:cs typeface="Times New Roman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0B40C4-A4A4-33E8-1A85-E0658E727FB5}"/>
              </a:ext>
            </a:extLst>
          </p:cNvPr>
          <p:cNvSpPr txBox="1">
            <a:spLocks/>
          </p:cNvSpPr>
          <p:nvPr/>
        </p:nvSpPr>
        <p:spPr>
          <a:xfrm>
            <a:off x="447688" y="675310"/>
            <a:ext cx="9093789" cy="14054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§"/>
            </a:pPr>
            <a:r>
              <a:rPr lang="en-IN" sz="1600" b="1">
                <a:latin typeface="Times New Roman"/>
                <a:cs typeface="Times New Roman"/>
              </a:rPr>
              <a:t>Name:</a:t>
            </a:r>
            <a:r>
              <a:rPr lang="en-IN" sz="1600">
                <a:latin typeface="Times New Roman"/>
                <a:cs typeface="Times New Roman"/>
              </a:rPr>
              <a:t> </a:t>
            </a:r>
            <a:r>
              <a:rPr lang="en-IN" sz="1600" err="1">
                <a:latin typeface="Times New Roman"/>
                <a:cs typeface="Times New Roman"/>
              </a:rPr>
              <a:t>msk</a:t>
            </a:r>
            <a:r>
              <a:rPr lang="en-IN" sz="1600">
                <a:latin typeface="Times New Roman"/>
                <a:cs typeface="Times New Roman"/>
              </a:rPr>
              <a:t>-redefining-cancer-treatment (from Memorial Sloan Kettering Cancer Center)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§"/>
            </a:pPr>
            <a:r>
              <a:rPr lang="en-IN" sz="1600" b="1">
                <a:latin typeface="Times New Roman"/>
                <a:cs typeface="Times New Roman"/>
              </a:rPr>
              <a:t>Source:</a:t>
            </a:r>
            <a:r>
              <a:rPr lang="en-IN" sz="1600">
                <a:latin typeface="Times New Roman"/>
                <a:cs typeface="Times New Roman"/>
              </a:rPr>
              <a:t> Kaggle</a:t>
            </a:r>
          </a:p>
          <a:p>
            <a:pPr marL="285750" indent="-285750">
              <a:buFont typeface="Wingdings"/>
              <a:buChar char="§"/>
            </a:pPr>
            <a:r>
              <a:rPr lang="en-IN" sz="1600" b="1">
                <a:latin typeface="Times New Roman"/>
                <a:cs typeface="Times New Roman"/>
              </a:rPr>
              <a:t>Type of Data: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1600">
                <a:latin typeface="Times New Roman"/>
                <a:cs typeface="Times New Roman"/>
              </a:rPr>
              <a:t>Structured Data: Genomic mutation records.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IN" sz="1600">
                <a:latin typeface="Times New Roman"/>
                <a:cs typeface="Times New Roman"/>
              </a:rPr>
              <a:t>Unstructured Data: Clinical notes and reports.</a:t>
            </a:r>
            <a:endParaRPr lang="en-US" sz="1600">
              <a:latin typeface="Times New Roman"/>
              <a:cs typeface="Times New Roman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5EA9B98-CC0F-2D61-D646-1A1FDDAC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" y="2219966"/>
            <a:ext cx="4089126" cy="27674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2E0186-9536-3192-919C-22AA951A2A5C}"/>
              </a:ext>
            </a:extLst>
          </p:cNvPr>
          <p:cNvSpPr txBox="1">
            <a:spLocks/>
          </p:cNvSpPr>
          <p:nvPr/>
        </p:nvSpPr>
        <p:spPr>
          <a:xfrm>
            <a:off x="447687" y="1870060"/>
            <a:ext cx="2937265" cy="467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IN" sz="1700" b="1">
                <a:latin typeface="Times New Roman"/>
                <a:cs typeface="Times New Roman"/>
              </a:rPr>
              <a:t>Unstructured text data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6D1004-48D4-E72B-151E-3FA89F31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42" y="2221137"/>
            <a:ext cx="3780070" cy="27725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527336-3E8A-753A-E379-863FA9081DDE}"/>
              </a:ext>
            </a:extLst>
          </p:cNvPr>
          <p:cNvSpPr txBox="1">
            <a:spLocks/>
          </p:cNvSpPr>
          <p:nvPr/>
        </p:nvSpPr>
        <p:spPr>
          <a:xfrm>
            <a:off x="5124692" y="1841120"/>
            <a:ext cx="2937265" cy="467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IN" sz="1700" b="1">
                <a:latin typeface="Times New Roman"/>
                <a:cs typeface="Times New Roman"/>
              </a:rPr>
              <a:t>Structured Genomic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4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530C21-B7A7-A2A7-0273-DDA7E1087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6650" y="1558889"/>
            <a:ext cx="1815300" cy="1104300"/>
          </a:xfrm>
        </p:spPr>
        <p:txBody>
          <a:bodyPr/>
          <a:lstStyle/>
          <a:p>
            <a:r>
              <a:rPr lang="en-US" sz="4800">
                <a:latin typeface="Arial Hebrew Scholar" pitchFamily="2" charset="-79"/>
                <a:cs typeface="Arial Hebrew Scholar" pitchFamily="2" charset="-79"/>
              </a:rPr>
              <a:t>01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8B1228-BB73-1D52-FE07-97735E0C4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7485" y="2482741"/>
            <a:ext cx="3084466" cy="1104300"/>
          </a:xfrm>
        </p:spPr>
        <p:txBody>
          <a:bodyPr/>
          <a:lstStyle/>
          <a:p>
            <a:r>
              <a:rPr lang="en-US" sz="2800">
                <a:latin typeface="Arial Hebrew Scholar" pitchFamily="2" charset="-79"/>
                <a:cs typeface="Arial Hebrew Scholar" pitchFamily="2" charset="-79"/>
              </a:rPr>
              <a:t>EDA(Exploratory Data Analysis)</a:t>
            </a:r>
          </a:p>
        </p:txBody>
      </p:sp>
    </p:spTree>
    <p:extLst>
      <p:ext uri="{BB962C8B-B14F-4D97-AF65-F5344CB8AC3E}">
        <p14:creationId xmlns:p14="http://schemas.microsoft.com/office/powerpoint/2010/main" val="284898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221953" y="241221"/>
            <a:ext cx="8920263" cy="610855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>
                <a:latin typeface="Times New Roman"/>
                <a:cs typeface="Times New Roman"/>
              </a:rPr>
              <a:t>EDA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462127" y="849113"/>
            <a:ext cx="8425749" cy="2564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 Distribution Analysis:</a:t>
            </a:r>
            <a:endParaRPr lang="en-US"/>
          </a:p>
          <a:p>
            <a:pPr lvl="2"/>
            <a:r>
              <a:rPr lang="en-IN" sz="1800" b="1">
                <a:latin typeface="Times New Roman"/>
                <a:cs typeface="Times New Roman"/>
              </a:rPr>
              <a:t>	Objective:</a:t>
            </a:r>
            <a:r>
              <a:rPr lang="en-IN" sz="1800">
                <a:latin typeface="Times New Roman"/>
                <a:cs typeface="Times New Roman"/>
              </a:rPr>
              <a:t> To understand the spread of data across the nine mutation classes.</a:t>
            </a:r>
          </a:p>
          <a:p>
            <a:r>
              <a:rPr lang="en-IN" sz="1800" b="1">
                <a:latin typeface="Times New Roman"/>
                <a:cs typeface="Times New Roman"/>
              </a:rPr>
              <a:t>	Findings:</a:t>
            </a:r>
            <a:r>
              <a:rPr lang="en-IN" sz="1800">
                <a:latin typeface="Times New Roman"/>
                <a:cs typeface="Times New Roman"/>
              </a:rPr>
              <a:t> Visual representations (e.g., bar chart) of each class reveal potential 	class imbalances, which could impact model performance.</a:t>
            </a:r>
          </a:p>
          <a:p>
            <a:r>
              <a:rPr lang="en-IN" sz="1800" b="1">
                <a:latin typeface="Times New Roman"/>
                <a:cs typeface="Times New Roman"/>
              </a:rPr>
              <a:t>	Impact:</a:t>
            </a:r>
            <a:r>
              <a:rPr lang="en-IN" sz="1800">
                <a:latin typeface="Times New Roman"/>
                <a:cs typeface="Times New Roman"/>
              </a:rPr>
              <a:t> Identifying these imbalances helps us determine if techniques like 	sampling or class weighting are necessary for effective classification.</a:t>
            </a:r>
          </a:p>
          <a:p>
            <a:pPr lvl="1">
              <a:lnSpc>
                <a:spcPct val="110000"/>
              </a:lnSpc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B1EE6-E5EB-2AA0-5F3A-DB549742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235" y="2569542"/>
            <a:ext cx="4435078" cy="24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6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7D6F1C-389A-CB95-EFD1-0B08C385A7E0}"/>
              </a:ext>
            </a:extLst>
          </p:cNvPr>
          <p:cNvSpPr txBox="1">
            <a:spLocks/>
          </p:cNvSpPr>
          <p:nvPr/>
        </p:nvSpPr>
        <p:spPr>
          <a:xfrm>
            <a:off x="-2679" y="97466"/>
            <a:ext cx="8920263" cy="6108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000" b="1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Textual Analysis and Insights</a:t>
            </a:r>
            <a:endParaRPr lang="en-US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24FF-194E-B7ED-B082-7D50060C5E03}"/>
              </a:ext>
            </a:extLst>
          </p:cNvPr>
          <p:cNvSpPr txBox="1">
            <a:spLocks/>
          </p:cNvSpPr>
          <p:nvPr/>
        </p:nvSpPr>
        <p:spPr>
          <a:xfrm>
            <a:off x="106415" y="709351"/>
            <a:ext cx="5021872" cy="34057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>
                <a:latin typeface="Times New Roman"/>
                <a:cs typeface="Times New Roman"/>
              </a:rPr>
              <a:t>Text Analysis Objectives:</a:t>
            </a:r>
            <a:endParaRPr lang="en-IN" sz="1600">
              <a:latin typeface="Times New Roman"/>
              <a:cs typeface="Times New Roman"/>
            </a:endParaRPr>
          </a:p>
          <a:p>
            <a:pPr marL="742950" lvl="1" indent="-285750">
              <a:buFont typeface="Wingdings" panose="020B0604020202020204" pitchFamily="34" charset="0"/>
              <a:buChar char="§"/>
            </a:pPr>
            <a:r>
              <a:rPr lang="en-IN" sz="1600" b="1">
                <a:latin typeface="Times New Roman"/>
                <a:cs typeface="Times New Roman"/>
              </a:rPr>
              <a:t>Text Frequency:</a:t>
            </a:r>
            <a:r>
              <a:rPr lang="en-IN" sz="1600">
                <a:latin typeface="Times New Roman"/>
                <a:cs typeface="Times New Roman"/>
              </a:rPr>
              <a:t> </a:t>
            </a:r>
            <a:r>
              <a:rPr lang="en-IN" sz="1600" err="1">
                <a:latin typeface="Times New Roman"/>
                <a:cs typeface="Times New Roman"/>
              </a:rPr>
              <a:t>Analyzed</a:t>
            </a:r>
            <a:r>
              <a:rPr lang="en-IN" sz="1600">
                <a:latin typeface="Times New Roman"/>
                <a:cs typeface="Times New Roman"/>
              </a:rPr>
              <a:t> word frequency within each class to observe common terms and patterns, helping us understand distinctive linguistic characteristics.</a:t>
            </a:r>
          </a:p>
          <a:p>
            <a:pPr marL="742950" lvl="1" indent="-285750">
              <a:buFont typeface="Wingdings" panose="020B0604020202020204" pitchFamily="34" charset="0"/>
              <a:buChar char="§"/>
            </a:pPr>
            <a:r>
              <a:rPr lang="en-IN" sz="1600" b="1">
                <a:latin typeface="Times New Roman"/>
                <a:cs typeface="Times New Roman"/>
              </a:rPr>
              <a:t>Word Clouds and Frequency Charts:</a:t>
            </a:r>
            <a:r>
              <a:rPr lang="en-IN" sz="1600">
                <a:latin typeface="Times New Roman"/>
                <a:cs typeface="Times New Roman"/>
              </a:rPr>
              <a:t> Visualized frequently occurring words in each mutation class to assess unique and overlapping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>
                <a:latin typeface="Times New Roman"/>
                <a:cs typeface="Times New Roman"/>
              </a:rPr>
              <a:t>Insights for Preprocessing:</a:t>
            </a:r>
            <a:endParaRPr lang="en-IN" sz="1600">
              <a:latin typeface="Times New Roman"/>
              <a:cs typeface="Times New Roman"/>
            </a:endParaRPr>
          </a:p>
          <a:p>
            <a:pPr marL="742950" lvl="1" indent="-285750">
              <a:buFont typeface="Wingdings" panose="020B0604020202020204" pitchFamily="34" charset="0"/>
              <a:buChar char="§"/>
            </a:pPr>
            <a:r>
              <a:rPr lang="en-IN" sz="1600" b="1">
                <a:latin typeface="Times New Roman"/>
                <a:cs typeface="Times New Roman"/>
              </a:rPr>
              <a:t>Common Terms Across Classes:</a:t>
            </a:r>
            <a:r>
              <a:rPr lang="en-IN" sz="1600">
                <a:latin typeface="Times New Roman"/>
                <a:cs typeface="Times New Roman"/>
              </a:rPr>
              <a:t> Identified frequently used words, which informed our preprocessing decisions, such as </a:t>
            </a:r>
            <a:r>
              <a:rPr lang="en-IN" sz="1600" err="1">
                <a:latin typeface="Times New Roman"/>
                <a:cs typeface="Times New Roman"/>
              </a:rPr>
              <a:t>stopword</a:t>
            </a:r>
            <a:r>
              <a:rPr lang="en-IN" sz="1600">
                <a:latin typeface="Times New Roman"/>
                <a:cs typeface="Times New Roman"/>
              </a:rPr>
              <a:t> removal to reduce noise.</a:t>
            </a:r>
          </a:p>
          <a:p>
            <a:pPr marL="742950" lvl="1" indent="-285750">
              <a:buFont typeface="Wingdings" panose="020B0604020202020204" pitchFamily="34" charset="0"/>
              <a:buChar char="§"/>
            </a:pPr>
            <a:r>
              <a:rPr lang="en-IN" sz="1600" b="1">
                <a:latin typeface="Times New Roman"/>
                <a:cs typeface="Times New Roman"/>
              </a:rPr>
              <a:t>Unique Patterns for Specific Classes:</a:t>
            </a:r>
            <a:r>
              <a:rPr lang="en-IN" sz="1600">
                <a:latin typeface="Times New Roman"/>
                <a:cs typeface="Times New Roman"/>
              </a:rPr>
              <a:t> Detected unique terms indicative of specific  mutations, helping to tailor preprocessing steps to preserve meaningful 	context.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>
              <a:latin typeface="Times New Roman"/>
              <a:cs typeface="Times New Roman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4E719E-AF6B-84C9-4768-49734A36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72" y="1080337"/>
            <a:ext cx="3659482" cy="34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5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5A5B-A073-32D6-1774-E4457A610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8673" y="2205753"/>
            <a:ext cx="2324100" cy="320400"/>
          </a:xfrm>
        </p:spPr>
        <p:txBody>
          <a:bodyPr/>
          <a:lstStyle/>
          <a:p>
            <a:r>
              <a:rPr lang="en-US" sz="4800">
                <a:latin typeface="Arial Hebrew Scholar" pitchFamily="2" charset="-79"/>
                <a:cs typeface="Arial Hebrew Scholar" pitchFamily="2" charset="-79"/>
              </a:rPr>
              <a:t>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87791-981B-109C-D9D7-EB3619B12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7304" y="2365953"/>
            <a:ext cx="4477349" cy="503400"/>
          </a:xfrm>
        </p:spPr>
        <p:txBody>
          <a:bodyPr/>
          <a:lstStyle/>
          <a:p>
            <a:r>
              <a:rPr lang="en-US" sz="2800">
                <a:latin typeface="Arial Hebrew Scholar"/>
                <a:cs typeface="Arial Hebrew Scholar"/>
              </a:rPr>
              <a:t>Feature Extraction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468816311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Medical Thesis by Slidesgo</vt:lpstr>
      <vt:lpstr>Multi-Model Approach for Genetic Mutation Prioritization in Cancer Detection</vt:lpstr>
      <vt:lpstr>PowerPoint Presentation</vt:lpstr>
      <vt:lpstr>PowerPoint Presentation</vt:lpstr>
      <vt:lpstr>PowerPoint Presentation</vt:lpstr>
      <vt:lpstr>PowerPoint Presentation</vt:lpstr>
      <vt:lpstr>01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Model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LightGBM</vt:lpstr>
      <vt:lpstr>PowerPoint Presentation</vt:lpstr>
      <vt:lpstr>04</vt:lpstr>
      <vt:lpstr>PowerPoint Presentation</vt:lpstr>
      <vt:lpstr>05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Multi-Model Approach for Genetic Mutation Prioritization in Cancer Detection</dc:title>
  <cp:revision>1</cp:revision>
  <dcterms:modified xsi:type="dcterms:W3CDTF">2024-11-16T05:09:30Z</dcterms:modified>
</cp:coreProperties>
</file>